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2" r:id="rId3"/>
    <p:sldId id="268" r:id="rId4"/>
    <p:sldId id="267" r:id="rId5"/>
    <p:sldId id="259" r:id="rId6"/>
    <p:sldId id="269" r:id="rId7"/>
    <p:sldId id="261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76294" autoAdjust="0"/>
  </p:normalViewPr>
  <p:slideViewPr>
    <p:cSldViewPr>
      <p:cViewPr varScale="1">
        <p:scale>
          <a:sx n="73" d="100"/>
          <a:sy n="73" d="100"/>
        </p:scale>
        <p:origin x="-127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4D2E42-ABED-4A3A-B820-401E2D0F6A8A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E493287-3682-45DE-BD8B-C883B15B0EE2}">
      <dgm:prSet phldrT="[Text]"/>
      <dgm:spPr/>
      <dgm:t>
        <a:bodyPr/>
        <a:lstStyle/>
        <a:p>
          <a:r>
            <a:rPr lang="en-US" dirty="0" smtClean="0"/>
            <a:t>Problem</a:t>
          </a:r>
          <a:endParaRPr lang="en-US" dirty="0"/>
        </a:p>
      </dgm:t>
    </dgm:pt>
    <dgm:pt modelId="{D050EF34-5C88-48F1-8655-1017F0D18AC2}" type="parTrans" cxnId="{0B567ECA-7B5B-4E07-9E8F-510BD97FF9F6}">
      <dgm:prSet/>
      <dgm:spPr/>
      <dgm:t>
        <a:bodyPr/>
        <a:lstStyle/>
        <a:p>
          <a:endParaRPr lang="en-US"/>
        </a:p>
      </dgm:t>
    </dgm:pt>
    <dgm:pt modelId="{4396067D-09C7-4528-ABA1-F2F506D3D597}" type="sibTrans" cxnId="{0B567ECA-7B5B-4E07-9E8F-510BD97FF9F6}">
      <dgm:prSet/>
      <dgm:spPr/>
      <dgm:t>
        <a:bodyPr/>
        <a:lstStyle/>
        <a:p>
          <a:endParaRPr lang="en-US"/>
        </a:p>
      </dgm:t>
    </dgm:pt>
    <dgm:pt modelId="{711D4A9C-BB0B-45FC-B896-E2E71183BF79}">
      <dgm:prSet phldrT="[Text]"/>
      <dgm:spPr/>
      <dgm:t>
        <a:bodyPr/>
        <a:lstStyle/>
        <a:p>
          <a:r>
            <a:rPr lang="en-US" dirty="0" smtClean="0"/>
            <a:t>What?</a:t>
          </a:r>
        </a:p>
        <a:p>
          <a:r>
            <a:rPr lang="en-US" dirty="0" smtClean="0"/>
            <a:t>(Purpose)</a:t>
          </a:r>
          <a:endParaRPr lang="en-US" dirty="0"/>
        </a:p>
      </dgm:t>
    </dgm:pt>
    <dgm:pt modelId="{6CA227D5-F31E-4057-B547-B792F84FFF0C}" type="parTrans" cxnId="{C6EB81E6-3116-416A-8321-9EB89F86F242}">
      <dgm:prSet/>
      <dgm:spPr/>
      <dgm:t>
        <a:bodyPr/>
        <a:lstStyle/>
        <a:p>
          <a:endParaRPr lang="en-US"/>
        </a:p>
      </dgm:t>
    </dgm:pt>
    <dgm:pt modelId="{CAC65863-52A1-4349-B295-256492437452}" type="sibTrans" cxnId="{C6EB81E6-3116-416A-8321-9EB89F86F242}">
      <dgm:prSet/>
      <dgm:spPr/>
      <dgm:t>
        <a:bodyPr/>
        <a:lstStyle/>
        <a:p>
          <a:endParaRPr lang="en-US"/>
        </a:p>
      </dgm:t>
    </dgm:pt>
    <dgm:pt modelId="{933A6DDA-D6F5-4B55-8E65-4D91B9BF5556}">
      <dgm:prSet phldrT="[Text]"/>
      <dgm:spPr/>
      <dgm:t>
        <a:bodyPr/>
        <a:lstStyle/>
        <a:p>
          <a:r>
            <a:rPr lang="en-US" dirty="0" smtClean="0"/>
            <a:t>Where?</a:t>
          </a:r>
        </a:p>
        <a:p>
          <a:r>
            <a:rPr lang="en-US" dirty="0" smtClean="0"/>
            <a:t>(Place)</a:t>
          </a:r>
          <a:endParaRPr lang="en-US" dirty="0"/>
        </a:p>
      </dgm:t>
    </dgm:pt>
    <dgm:pt modelId="{9A24701C-6EE8-4E0B-B70B-9B967E2DF9E0}" type="parTrans" cxnId="{B9EE79ED-83A6-4095-AEBC-22804D8DB454}">
      <dgm:prSet/>
      <dgm:spPr/>
      <dgm:t>
        <a:bodyPr/>
        <a:lstStyle/>
        <a:p>
          <a:endParaRPr lang="en-US"/>
        </a:p>
      </dgm:t>
    </dgm:pt>
    <dgm:pt modelId="{98028B41-661F-45DC-8917-FC5312B1728C}" type="sibTrans" cxnId="{B9EE79ED-83A6-4095-AEBC-22804D8DB454}">
      <dgm:prSet/>
      <dgm:spPr/>
      <dgm:t>
        <a:bodyPr/>
        <a:lstStyle/>
        <a:p>
          <a:endParaRPr lang="en-US"/>
        </a:p>
      </dgm:t>
    </dgm:pt>
    <dgm:pt modelId="{810920F0-90D5-4244-BE03-003A8C54175C}">
      <dgm:prSet phldrT="[Text]"/>
      <dgm:spPr/>
      <dgm:t>
        <a:bodyPr/>
        <a:lstStyle/>
        <a:p>
          <a:r>
            <a:rPr lang="en-US" dirty="0" smtClean="0"/>
            <a:t>When?</a:t>
          </a:r>
        </a:p>
        <a:p>
          <a:r>
            <a:rPr lang="en-US" dirty="0" smtClean="0"/>
            <a:t>(Sequence / Timing)</a:t>
          </a:r>
          <a:endParaRPr lang="en-US" dirty="0"/>
        </a:p>
      </dgm:t>
    </dgm:pt>
    <dgm:pt modelId="{901249A9-D25E-4DA8-8AAF-8C00D401D2E9}" type="parTrans" cxnId="{B326B930-EDD4-4A08-AC17-1EB6713135B2}">
      <dgm:prSet/>
      <dgm:spPr/>
      <dgm:t>
        <a:bodyPr/>
        <a:lstStyle/>
        <a:p>
          <a:endParaRPr lang="en-US"/>
        </a:p>
      </dgm:t>
    </dgm:pt>
    <dgm:pt modelId="{C746F645-3ADE-4BEE-BB30-7A5AC9324545}" type="sibTrans" cxnId="{B326B930-EDD4-4A08-AC17-1EB6713135B2}">
      <dgm:prSet/>
      <dgm:spPr/>
      <dgm:t>
        <a:bodyPr/>
        <a:lstStyle/>
        <a:p>
          <a:endParaRPr lang="en-US"/>
        </a:p>
      </dgm:t>
    </dgm:pt>
    <dgm:pt modelId="{40728982-3FE9-4CAC-869D-6AD4137AD286}">
      <dgm:prSet phldrT="[Text]"/>
      <dgm:spPr/>
      <dgm:t>
        <a:bodyPr/>
        <a:lstStyle/>
        <a:p>
          <a:r>
            <a:rPr lang="en-US" dirty="0" smtClean="0"/>
            <a:t>Why?</a:t>
          </a:r>
        </a:p>
        <a:p>
          <a:r>
            <a:rPr lang="en-US" dirty="0" smtClean="0"/>
            <a:t>(Reason)</a:t>
          </a:r>
          <a:endParaRPr lang="en-US" dirty="0"/>
        </a:p>
      </dgm:t>
    </dgm:pt>
    <dgm:pt modelId="{AF9DEBFD-E62F-4E3D-B59C-E12C4F3612FA}" type="parTrans" cxnId="{0EBAAD93-8135-4870-AC2F-A7C5F3D078C5}">
      <dgm:prSet/>
      <dgm:spPr/>
      <dgm:t>
        <a:bodyPr/>
        <a:lstStyle/>
        <a:p>
          <a:endParaRPr lang="en-US"/>
        </a:p>
      </dgm:t>
    </dgm:pt>
    <dgm:pt modelId="{B147A61A-654F-45DD-B458-D4CE8B3BAE13}" type="sibTrans" cxnId="{0EBAAD93-8135-4870-AC2F-A7C5F3D078C5}">
      <dgm:prSet/>
      <dgm:spPr/>
      <dgm:t>
        <a:bodyPr/>
        <a:lstStyle/>
        <a:p>
          <a:endParaRPr lang="en-US"/>
        </a:p>
      </dgm:t>
    </dgm:pt>
    <dgm:pt modelId="{7EBE3D72-E04C-4144-9DDD-008F8A56C540}">
      <dgm:prSet phldrT="[Text]"/>
      <dgm:spPr/>
      <dgm:t>
        <a:bodyPr/>
        <a:lstStyle/>
        <a:p>
          <a:r>
            <a:rPr lang="en-US" dirty="0" smtClean="0"/>
            <a:t>Who?</a:t>
          </a:r>
        </a:p>
        <a:p>
          <a:r>
            <a:rPr lang="en-US" dirty="0" smtClean="0"/>
            <a:t>(People)</a:t>
          </a:r>
          <a:endParaRPr lang="en-US" dirty="0"/>
        </a:p>
      </dgm:t>
    </dgm:pt>
    <dgm:pt modelId="{0617818C-1A05-4FF9-B575-493B15EF9B2E}" type="parTrans" cxnId="{48AA3013-A816-45C1-A3AF-06B34D938A57}">
      <dgm:prSet/>
      <dgm:spPr/>
      <dgm:t>
        <a:bodyPr/>
        <a:lstStyle/>
        <a:p>
          <a:endParaRPr lang="en-US"/>
        </a:p>
      </dgm:t>
    </dgm:pt>
    <dgm:pt modelId="{DB4273F5-784E-42FF-920D-CC8E0FC0E3EF}" type="sibTrans" cxnId="{48AA3013-A816-45C1-A3AF-06B34D938A57}">
      <dgm:prSet/>
      <dgm:spPr/>
      <dgm:t>
        <a:bodyPr/>
        <a:lstStyle/>
        <a:p>
          <a:endParaRPr lang="en-US"/>
        </a:p>
      </dgm:t>
    </dgm:pt>
    <dgm:pt modelId="{F95A4F04-4EF1-4657-9471-56DFAEABA1C1}">
      <dgm:prSet phldrT="[Text]"/>
      <dgm:spPr/>
      <dgm:t>
        <a:bodyPr/>
        <a:lstStyle/>
        <a:p>
          <a:r>
            <a:rPr lang="en-US" dirty="0" smtClean="0"/>
            <a:t>How?</a:t>
          </a:r>
        </a:p>
        <a:p>
          <a:r>
            <a:rPr lang="en-US" dirty="0" smtClean="0"/>
            <a:t>(Mode)</a:t>
          </a:r>
          <a:endParaRPr lang="en-US" dirty="0"/>
        </a:p>
      </dgm:t>
    </dgm:pt>
    <dgm:pt modelId="{AA39D858-BE50-44F7-96CE-543DAB01F3DE}" type="parTrans" cxnId="{7C1B22BD-4FE7-4457-8B41-99CD90E1D9A0}">
      <dgm:prSet/>
      <dgm:spPr/>
      <dgm:t>
        <a:bodyPr/>
        <a:lstStyle/>
        <a:p>
          <a:endParaRPr lang="en-US"/>
        </a:p>
      </dgm:t>
    </dgm:pt>
    <dgm:pt modelId="{877275EA-9FEE-499C-9B5F-B81DDFDCED90}" type="sibTrans" cxnId="{7C1B22BD-4FE7-4457-8B41-99CD90E1D9A0}">
      <dgm:prSet/>
      <dgm:spPr/>
      <dgm:t>
        <a:bodyPr/>
        <a:lstStyle/>
        <a:p>
          <a:endParaRPr lang="en-US"/>
        </a:p>
      </dgm:t>
    </dgm:pt>
    <dgm:pt modelId="{A82B37E8-44DF-4B8E-8DC8-ACB7E2A5D91F}" type="pres">
      <dgm:prSet presAssocID="{7B4D2E42-ABED-4A3A-B820-401E2D0F6A8A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CA87E24-48B7-4215-8D19-FC96635B11F1}" type="pres">
      <dgm:prSet presAssocID="{3E493287-3682-45DE-BD8B-C883B15B0EE2}" presName="centerShape" presStyleLbl="node0" presStyleIdx="0" presStyleCnt="1"/>
      <dgm:spPr/>
      <dgm:t>
        <a:bodyPr/>
        <a:lstStyle/>
        <a:p>
          <a:endParaRPr lang="en-US"/>
        </a:p>
      </dgm:t>
    </dgm:pt>
    <dgm:pt modelId="{A63DF327-B75C-4026-BA64-65C030B4AC58}" type="pres">
      <dgm:prSet presAssocID="{6CA227D5-F31E-4057-B547-B792F84FFF0C}" presName="parTrans" presStyleLbl="sibTrans2D1" presStyleIdx="0" presStyleCnt="6"/>
      <dgm:spPr/>
      <dgm:t>
        <a:bodyPr/>
        <a:lstStyle/>
        <a:p>
          <a:endParaRPr lang="en-US"/>
        </a:p>
      </dgm:t>
    </dgm:pt>
    <dgm:pt modelId="{75C92D24-2604-4690-891A-F378455D4663}" type="pres">
      <dgm:prSet presAssocID="{6CA227D5-F31E-4057-B547-B792F84FFF0C}" presName="connectorText" presStyleLbl="sibTrans2D1" presStyleIdx="0" presStyleCnt="6"/>
      <dgm:spPr/>
      <dgm:t>
        <a:bodyPr/>
        <a:lstStyle/>
        <a:p>
          <a:endParaRPr lang="en-US"/>
        </a:p>
      </dgm:t>
    </dgm:pt>
    <dgm:pt modelId="{514F10A5-D84B-4B1C-A2EC-5D61BEDEFB3C}" type="pres">
      <dgm:prSet presAssocID="{711D4A9C-BB0B-45FC-B896-E2E71183BF79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69476E-256B-4A30-9B0C-B12F54283562}" type="pres">
      <dgm:prSet presAssocID="{9A24701C-6EE8-4E0B-B70B-9B967E2DF9E0}" presName="parTrans" presStyleLbl="sibTrans2D1" presStyleIdx="1" presStyleCnt="6"/>
      <dgm:spPr/>
      <dgm:t>
        <a:bodyPr/>
        <a:lstStyle/>
        <a:p>
          <a:endParaRPr lang="en-US"/>
        </a:p>
      </dgm:t>
    </dgm:pt>
    <dgm:pt modelId="{4D15286A-672F-4220-92CA-5298A8EF67E5}" type="pres">
      <dgm:prSet presAssocID="{9A24701C-6EE8-4E0B-B70B-9B967E2DF9E0}" presName="connectorText" presStyleLbl="sibTrans2D1" presStyleIdx="1" presStyleCnt="6"/>
      <dgm:spPr/>
      <dgm:t>
        <a:bodyPr/>
        <a:lstStyle/>
        <a:p>
          <a:endParaRPr lang="en-US"/>
        </a:p>
      </dgm:t>
    </dgm:pt>
    <dgm:pt modelId="{3D5D0351-7133-4281-91B7-58B5707A71BA}" type="pres">
      <dgm:prSet presAssocID="{933A6DDA-D6F5-4B55-8E65-4D91B9BF5556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26B210-A967-4043-B8EF-DDCA40E2DA00}" type="pres">
      <dgm:prSet presAssocID="{901249A9-D25E-4DA8-8AAF-8C00D401D2E9}" presName="parTrans" presStyleLbl="sibTrans2D1" presStyleIdx="2" presStyleCnt="6"/>
      <dgm:spPr/>
      <dgm:t>
        <a:bodyPr/>
        <a:lstStyle/>
        <a:p>
          <a:endParaRPr lang="en-US"/>
        </a:p>
      </dgm:t>
    </dgm:pt>
    <dgm:pt modelId="{6A100BEF-08B8-4646-9EB9-2C299948E980}" type="pres">
      <dgm:prSet presAssocID="{901249A9-D25E-4DA8-8AAF-8C00D401D2E9}" presName="connectorText" presStyleLbl="sibTrans2D1" presStyleIdx="2" presStyleCnt="6"/>
      <dgm:spPr/>
      <dgm:t>
        <a:bodyPr/>
        <a:lstStyle/>
        <a:p>
          <a:endParaRPr lang="en-US"/>
        </a:p>
      </dgm:t>
    </dgm:pt>
    <dgm:pt modelId="{FA767276-EAD3-4C9A-9EB0-4530BB1F1871}" type="pres">
      <dgm:prSet presAssocID="{810920F0-90D5-4244-BE03-003A8C54175C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73691F-338C-4331-933C-078D04D9D5DF}" type="pres">
      <dgm:prSet presAssocID="{AF9DEBFD-E62F-4E3D-B59C-E12C4F3612FA}" presName="parTrans" presStyleLbl="sibTrans2D1" presStyleIdx="3" presStyleCnt="6"/>
      <dgm:spPr/>
      <dgm:t>
        <a:bodyPr/>
        <a:lstStyle/>
        <a:p>
          <a:endParaRPr lang="en-US"/>
        </a:p>
      </dgm:t>
    </dgm:pt>
    <dgm:pt modelId="{DA8F579D-AE1D-47CE-808A-4BF15C43B2BD}" type="pres">
      <dgm:prSet presAssocID="{AF9DEBFD-E62F-4E3D-B59C-E12C4F3612FA}" presName="connectorText" presStyleLbl="sibTrans2D1" presStyleIdx="3" presStyleCnt="6"/>
      <dgm:spPr/>
      <dgm:t>
        <a:bodyPr/>
        <a:lstStyle/>
        <a:p>
          <a:endParaRPr lang="en-US"/>
        </a:p>
      </dgm:t>
    </dgm:pt>
    <dgm:pt modelId="{3889DABD-59AA-446B-A343-F950EC3D047A}" type="pres">
      <dgm:prSet presAssocID="{40728982-3FE9-4CAC-869D-6AD4137AD286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1BBD45-650C-4D15-8EDB-66047536B87F}" type="pres">
      <dgm:prSet presAssocID="{0617818C-1A05-4FF9-B575-493B15EF9B2E}" presName="parTrans" presStyleLbl="sibTrans2D1" presStyleIdx="4" presStyleCnt="6"/>
      <dgm:spPr/>
      <dgm:t>
        <a:bodyPr/>
        <a:lstStyle/>
        <a:p>
          <a:endParaRPr lang="en-US"/>
        </a:p>
      </dgm:t>
    </dgm:pt>
    <dgm:pt modelId="{D1CE3CAE-7F92-4E21-8952-7D74A1D0EEEF}" type="pres">
      <dgm:prSet presAssocID="{0617818C-1A05-4FF9-B575-493B15EF9B2E}" presName="connectorText" presStyleLbl="sibTrans2D1" presStyleIdx="4" presStyleCnt="6"/>
      <dgm:spPr/>
      <dgm:t>
        <a:bodyPr/>
        <a:lstStyle/>
        <a:p>
          <a:endParaRPr lang="en-US"/>
        </a:p>
      </dgm:t>
    </dgm:pt>
    <dgm:pt modelId="{091FA4B1-26B4-4D52-B97D-5BA37DF7CCFF}" type="pres">
      <dgm:prSet presAssocID="{7EBE3D72-E04C-4144-9DDD-008F8A56C540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A96779-8D3F-4499-AA36-CFDB59F02553}" type="pres">
      <dgm:prSet presAssocID="{AA39D858-BE50-44F7-96CE-543DAB01F3DE}" presName="parTrans" presStyleLbl="sibTrans2D1" presStyleIdx="5" presStyleCnt="6"/>
      <dgm:spPr/>
      <dgm:t>
        <a:bodyPr/>
        <a:lstStyle/>
        <a:p>
          <a:endParaRPr lang="en-US"/>
        </a:p>
      </dgm:t>
    </dgm:pt>
    <dgm:pt modelId="{BADA40F5-AE3F-4EC7-AF01-955520280C51}" type="pres">
      <dgm:prSet presAssocID="{AA39D858-BE50-44F7-96CE-543DAB01F3DE}" presName="connectorText" presStyleLbl="sibTrans2D1" presStyleIdx="5" presStyleCnt="6"/>
      <dgm:spPr/>
      <dgm:t>
        <a:bodyPr/>
        <a:lstStyle/>
        <a:p>
          <a:endParaRPr lang="en-US"/>
        </a:p>
      </dgm:t>
    </dgm:pt>
    <dgm:pt modelId="{80835D08-A6F3-4D61-843D-312EC78819E7}" type="pres">
      <dgm:prSet presAssocID="{F95A4F04-4EF1-4657-9471-56DFAEABA1C1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A719AFF-CDFB-4D81-9600-AE10E6C6238C}" type="presOf" srcId="{6CA227D5-F31E-4057-B547-B792F84FFF0C}" destId="{A63DF327-B75C-4026-BA64-65C030B4AC58}" srcOrd="0" destOrd="0" presId="urn:microsoft.com/office/officeart/2005/8/layout/radial5"/>
    <dgm:cxn modelId="{28D8D5A4-C33F-4DA1-AAE5-C856DB262CC5}" type="presOf" srcId="{7B4D2E42-ABED-4A3A-B820-401E2D0F6A8A}" destId="{A82B37E8-44DF-4B8E-8DC8-ACB7E2A5D91F}" srcOrd="0" destOrd="0" presId="urn:microsoft.com/office/officeart/2005/8/layout/radial5"/>
    <dgm:cxn modelId="{D92A7C9D-BAC2-4DCA-8A6E-3501DFD19F37}" type="presOf" srcId="{40728982-3FE9-4CAC-869D-6AD4137AD286}" destId="{3889DABD-59AA-446B-A343-F950EC3D047A}" srcOrd="0" destOrd="0" presId="urn:microsoft.com/office/officeart/2005/8/layout/radial5"/>
    <dgm:cxn modelId="{8D793E80-6E39-4352-A54C-09E2DA57D776}" type="presOf" srcId="{901249A9-D25E-4DA8-8AAF-8C00D401D2E9}" destId="{6A100BEF-08B8-4646-9EB9-2C299948E980}" srcOrd="1" destOrd="0" presId="urn:microsoft.com/office/officeart/2005/8/layout/radial5"/>
    <dgm:cxn modelId="{CC02BC6F-645E-4A2A-8A37-8CCDF55D4274}" type="presOf" srcId="{AA39D858-BE50-44F7-96CE-543DAB01F3DE}" destId="{66A96779-8D3F-4499-AA36-CFDB59F02553}" srcOrd="0" destOrd="0" presId="urn:microsoft.com/office/officeart/2005/8/layout/radial5"/>
    <dgm:cxn modelId="{F95FE1BC-3FA5-48DD-9793-29A26FFA6F82}" type="presOf" srcId="{AA39D858-BE50-44F7-96CE-543DAB01F3DE}" destId="{BADA40F5-AE3F-4EC7-AF01-955520280C51}" srcOrd="1" destOrd="0" presId="urn:microsoft.com/office/officeart/2005/8/layout/radial5"/>
    <dgm:cxn modelId="{14A55A4C-895D-498E-96FA-E660E6FAF420}" type="presOf" srcId="{9A24701C-6EE8-4E0B-B70B-9B967E2DF9E0}" destId="{2969476E-256B-4A30-9B0C-B12F54283562}" srcOrd="0" destOrd="0" presId="urn:microsoft.com/office/officeart/2005/8/layout/radial5"/>
    <dgm:cxn modelId="{C6EB81E6-3116-416A-8321-9EB89F86F242}" srcId="{3E493287-3682-45DE-BD8B-C883B15B0EE2}" destId="{711D4A9C-BB0B-45FC-B896-E2E71183BF79}" srcOrd="0" destOrd="0" parTransId="{6CA227D5-F31E-4057-B547-B792F84FFF0C}" sibTransId="{CAC65863-52A1-4349-B295-256492437452}"/>
    <dgm:cxn modelId="{4525376F-E5CF-41DA-9E6B-B128C1460E8D}" type="presOf" srcId="{AF9DEBFD-E62F-4E3D-B59C-E12C4F3612FA}" destId="{DA8F579D-AE1D-47CE-808A-4BF15C43B2BD}" srcOrd="1" destOrd="0" presId="urn:microsoft.com/office/officeart/2005/8/layout/radial5"/>
    <dgm:cxn modelId="{AD2A0337-4EC4-41AF-8EA6-AEEB759AF2B8}" type="presOf" srcId="{7EBE3D72-E04C-4144-9DDD-008F8A56C540}" destId="{091FA4B1-26B4-4D52-B97D-5BA37DF7CCFF}" srcOrd="0" destOrd="0" presId="urn:microsoft.com/office/officeart/2005/8/layout/radial5"/>
    <dgm:cxn modelId="{5043E5B1-FF20-4926-B6B5-39761E986DA0}" type="presOf" srcId="{F95A4F04-4EF1-4657-9471-56DFAEABA1C1}" destId="{80835D08-A6F3-4D61-843D-312EC78819E7}" srcOrd="0" destOrd="0" presId="urn:microsoft.com/office/officeart/2005/8/layout/radial5"/>
    <dgm:cxn modelId="{7C1B22BD-4FE7-4457-8B41-99CD90E1D9A0}" srcId="{3E493287-3682-45DE-BD8B-C883B15B0EE2}" destId="{F95A4F04-4EF1-4657-9471-56DFAEABA1C1}" srcOrd="5" destOrd="0" parTransId="{AA39D858-BE50-44F7-96CE-543DAB01F3DE}" sibTransId="{877275EA-9FEE-499C-9B5F-B81DDFDCED90}"/>
    <dgm:cxn modelId="{B9EE79ED-83A6-4095-AEBC-22804D8DB454}" srcId="{3E493287-3682-45DE-BD8B-C883B15B0EE2}" destId="{933A6DDA-D6F5-4B55-8E65-4D91B9BF5556}" srcOrd="1" destOrd="0" parTransId="{9A24701C-6EE8-4E0B-B70B-9B967E2DF9E0}" sibTransId="{98028B41-661F-45DC-8917-FC5312B1728C}"/>
    <dgm:cxn modelId="{B326B930-EDD4-4A08-AC17-1EB6713135B2}" srcId="{3E493287-3682-45DE-BD8B-C883B15B0EE2}" destId="{810920F0-90D5-4244-BE03-003A8C54175C}" srcOrd="2" destOrd="0" parTransId="{901249A9-D25E-4DA8-8AAF-8C00D401D2E9}" sibTransId="{C746F645-3ADE-4BEE-BB30-7A5AC9324545}"/>
    <dgm:cxn modelId="{71E38075-1EAE-46CD-BCF5-7E01B21B9DCA}" type="presOf" srcId="{933A6DDA-D6F5-4B55-8E65-4D91B9BF5556}" destId="{3D5D0351-7133-4281-91B7-58B5707A71BA}" srcOrd="0" destOrd="0" presId="urn:microsoft.com/office/officeart/2005/8/layout/radial5"/>
    <dgm:cxn modelId="{0EBAAD93-8135-4870-AC2F-A7C5F3D078C5}" srcId="{3E493287-3682-45DE-BD8B-C883B15B0EE2}" destId="{40728982-3FE9-4CAC-869D-6AD4137AD286}" srcOrd="3" destOrd="0" parTransId="{AF9DEBFD-E62F-4E3D-B59C-E12C4F3612FA}" sibTransId="{B147A61A-654F-45DD-B458-D4CE8B3BAE13}"/>
    <dgm:cxn modelId="{243C94BF-0672-4CB9-B87C-C87DAAFDF413}" type="presOf" srcId="{0617818C-1A05-4FF9-B575-493B15EF9B2E}" destId="{9E1BBD45-650C-4D15-8EDB-66047536B87F}" srcOrd="0" destOrd="0" presId="urn:microsoft.com/office/officeart/2005/8/layout/radial5"/>
    <dgm:cxn modelId="{9101C062-099D-4030-A698-AB94AAF27C4F}" type="presOf" srcId="{AF9DEBFD-E62F-4E3D-B59C-E12C4F3612FA}" destId="{D873691F-338C-4331-933C-078D04D9D5DF}" srcOrd="0" destOrd="0" presId="urn:microsoft.com/office/officeart/2005/8/layout/radial5"/>
    <dgm:cxn modelId="{F0FF1426-1A5A-4846-93CE-1B7152DA6296}" type="presOf" srcId="{901249A9-D25E-4DA8-8AAF-8C00D401D2E9}" destId="{2026B210-A967-4043-B8EF-DDCA40E2DA00}" srcOrd="0" destOrd="0" presId="urn:microsoft.com/office/officeart/2005/8/layout/radial5"/>
    <dgm:cxn modelId="{4B61CBDC-EA08-4729-9E28-151DC66E14D8}" type="presOf" srcId="{711D4A9C-BB0B-45FC-B896-E2E71183BF79}" destId="{514F10A5-D84B-4B1C-A2EC-5D61BEDEFB3C}" srcOrd="0" destOrd="0" presId="urn:microsoft.com/office/officeart/2005/8/layout/radial5"/>
    <dgm:cxn modelId="{0B567ECA-7B5B-4E07-9E8F-510BD97FF9F6}" srcId="{7B4D2E42-ABED-4A3A-B820-401E2D0F6A8A}" destId="{3E493287-3682-45DE-BD8B-C883B15B0EE2}" srcOrd="0" destOrd="0" parTransId="{D050EF34-5C88-48F1-8655-1017F0D18AC2}" sibTransId="{4396067D-09C7-4528-ABA1-F2F506D3D597}"/>
    <dgm:cxn modelId="{AAA90132-3EF5-47ED-83F0-05AAD8B3E74F}" type="presOf" srcId="{6CA227D5-F31E-4057-B547-B792F84FFF0C}" destId="{75C92D24-2604-4690-891A-F378455D4663}" srcOrd="1" destOrd="0" presId="urn:microsoft.com/office/officeart/2005/8/layout/radial5"/>
    <dgm:cxn modelId="{1C5D43EA-8104-46C5-815F-CB9C69A35B6B}" type="presOf" srcId="{810920F0-90D5-4244-BE03-003A8C54175C}" destId="{FA767276-EAD3-4C9A-9EB0-4530BB1F1871}" srcOrd="0" destOrd="0" presId="urn:microsoft.com/office/officeart/2005/8/layout/radial5"/>
    <dgm:cxn modelId="{32810184-6453-419A-9D66-E92F49EE0C29}" type="presOf" srcId="{3E493287-3682-45DE-BD8B-C883B15B0EE2}" destId="{2CA87E24-48B7-4215-8D19-FC96635B11F1}" srcOrd="0" destOrd="0" presId="urn:microsoft.com/office/officeart/2005/8/layout/radial5"/>
    <dgm:cxn modelId="{48AA3013-A816-45C1-A3AF-06B34D938A57}" srcId="{3E493287-3682-45DE-BD8B-C883B15B0EE2}" destId="{7EBE3D72-E04C-4144-9DDD-008F8A56C540}" srcOrd="4" destOrd="0" parTransId="{0617818C-1A05-4FF9-B575-493B15EF9B2E}" sibTransId="{DB4273F5-784E-42FF-920D-CC8E0FC0E3EF}"/>
    <dgm:cxn modelId="{19A9BA0D-9A85-403A-937B-ABFC10974A4D}" type="presOf" srcId="{9A24701C-6EE8-4E0B-B70B-9B967E2DF9E0}" destId="{4D15286A-672F-4220-92CA-5298A8EF67E5}" srcOrd="1" destOrd="0" presId="urn:microsoft.com/office/officeart/2005/8/layout/radial5"/>
    <dgm:cxn modelId="{587667E0-DC9B-488D-A7E9-177830F38BFA}" type="presOf" srcId="{0617818C-1A05-4FF9-B575-493B15EF9B2E}" destId="{D1CE3CAE-7F92-4E21-8952-7D74A1D0EEEF}" srcOrd="1" destOrd="0" presId="urn:microsoft.com/office/officeart/2005/8/layout/radial5"/>
    <dgm:cxn modelId="{20DC8D3D-33C1-40E5-B08A-D07E73006621}" type="presParOf" srcId="{A82B37E8-44DF-4B8E-8DC8-ACB7E2A5D91F}" destId="{2CA87E24-48B7-4215-8D19-FC96635B11F1}" srcOrd="0" destOrd="0" presId="urn:microsoft.com/office/officeart/2005/8/layout/radial5"/>
    <dgm:cxn modelId="{12F90452-5FCC-4AF7-B205-730612A2112D}" type="presParOf" srcId="{A82B37E8-44DF-4B8E-8DC8-ACB7E2A5D91F}" destId="{A63DF327-B75C-4026-BA64-65C030B4AC58}" srcOrd="1" destOrd="0" presId="urn:microsoft.com/office/officeart/2005/8/layout/radial5"/>
    <dgm:cxn modelId="{8C16785C-B2DB-4C86-A968-6AC5083C51F1}" type="presParOf" srcId="{A63DF327-B75C-4026-BA64-65C030B4AC58}" destId="{75C92D24-2604-4690-891A-F378455D4663}" srcOrd="0" destOrd="0" presId="urn:microsoft.com/office/officeart/2005/8/layout/radial5"/>
    <dgm:cxn modelId="{EF683D6F-1F64-49F9-A9C5-3D98470F6C5A}" type="presParOf" srcId="{A82B37E8-44DF-4B8E-8DC8-ACB7E2A5D91F}" destId="{514F10A5-D84B-4B1C-A2EC-5D61BEDEFB3C}" srcOrd="2" destOrd="0" presId="urn:microsoft.com/office/officeart/2005/8/layout/radial5"/>
    <dgm:cxn modelId="{28893395-AB67-45C4-8014-7804E965AB90}" type="presParOf" srcId="{A82B37E8-44DF-4B8E-8DC8-ACB7E2A5D91F}" destId="{2969476E-256B-4A30-9B0C-B12F54283562}" srcOrd="3" destOrd="0" presId="urn:microsoft.com/office/officeart/2005/8/layout/radial5"/>
    <dgm:cxn modelId="{E4712BC2-3F27-481F-B011-B1DF1BBA40BD}" type="presParOf" srcId="{2969476E-256B-4A30-9B0C-B12F54283562}" destId="{4D15286A-672F-4220-92CA-5298A8EF67E5}" srcOrd="0" destOrd="0" presId="urn:microsoft.com/office/officeart/2005/8/layout/radial5"/>
    <dgm:cxn modelId="{913ACEDA-21B5-4599-A3AB-6FF195C20582}" type="presParOf" srcId="{A82B37E8-44DF-4B8E-8DC8-ACB7E2A5D91F}" destId="{3D5D0351-7133-4281-91B7-58B5707A71BA}" srcOrd="4" destOrd="0" presId="urn:microsoft.com/office/officeart/2005/8/layout/radial5"/>
    <dgm:cxn modelId="{0E35532F-551D-4B27-A501-7B98673FBC33}" type="presParOf" srcId="{A82B37E8-44DF-4B8E-8DC8-ACB7E2A5D91F}" destId="{2026B210-A967-4043-B8EF-DDCA40E2DA00}" srcOrd="5" destOrd="0" presId="urn:microsoft.com/office/officeart/2005/8/layout/radial5"/>
    <dgm:cxn modelId="{322F6BE6-84D3-425E-8DC6-5267DD30C668}" type="presParOf" srcId="{2026B210-A967-4043-B8EF-DDCA40E2DA00}" destId="{6A100BEF-08B8-4646-9EB9-2C299948E980}" srcOrd="0" destOrd="0" presId="urn:microsoft.com/office/officeart/2005/8/layout/radial5"/>
    <dgm:cxn modelId="{61130C88-8B6E-4CCE-A7D0-9BDDF11E8A99}" type="presParOf" srcId="{A82B37E8-44DF-4B8E-8DC8-ACB7E2A5D91F}" destId="{FA767276-EAD3-4C9A-9EB0-4530BB1F1871}" srcOrd="6" destOrd="0" presId="urn:microsoft.com/office/officeart/2005/8/layout/radial5"/>
    <dgm:cxn modelId="{C88063F7-B92B-4BCA-B96B-2EBCA84EB93F}" type="presParOf" srcId="{A82B37E8-44DF-4B8E-8DC8-ACB7E2A5D91F}" destId="{D873691F-338C-4331-933C-078D04D9D5DF}" srcOrd="7" destOrd="0" presId="urn:microsoft.com/office/officeart/2005/8/layout/radial5"/>
    <dgm:cxn modelId="{FEB4093A-208D-4F1D-BB66-788FEF9F8141}" type="presParOf" srcId="{D873691F-338C-4331-933C-078D04D9D5DF}" destId="{DA8F579D-AE1D-47CE-808A-4BF15C43B2BD}" srcOrd="0" destOrd="0" presId="urn:microsoft.com/office/officeart/2005/8/layout/radial5"/>
    <dgm:cxn modelId="{942ED7F2-9521-49BE-B55D-F797E7228ABF}" type="presParOf" srcId="{A82B37E8-44DF-4B8E-8DC8-ACB7E2A5D91F}" destId="{3889DABD-59AA-446B-A343-F950EC3D047A}" srcOrd="8" destOrd="0" presId="urn:microsoft.com/office/officeart/2005/8/layout/radial5"/>
    <dgm:cxn modelId="{8AD4A427-6063-41DC-A16D-148211727ACB}" type="presParOf" srcId="{A82B37E8-44DF-4B8E-8DC8-ACB7E2A5D91F}" destId="{9E1BBD45-650C-4D15-8EDB-66047536B87F}" srcOrd="9" destOrd="0" presId="urn:microsoft.com/office/officeart/2005/8/layout/radial5"/>
    <dgm:cxn modelId="{01B14FCA-E1E4-42C8-B1D7-38D40CF2B8AF}" type="presParOf" srcId="{9E1BBD45-650C-4D15-8EDB-66047536B87F}" destId="{D1CE3CAE-7F92-4E21-8952-7D74A1D0EEEF}" srcOrd="0" destOrd="0" presId="urn:microsoft.com/office/officeart/2005/8/layout/radial5"/>
    <dgm:cxn modelId="{E5CAC788-EC9F-4827-AA81-652651DBB284}" type="presParOf" srcId="{A82B37E8-44DF-4B8E-8DC8-ACB7E2A5D91F}" destId="{091FA4B1-26B4-4D52-B97D-5BA37DF7CCFF}" srcOrd="10" destOrd="0" presId="urn:microsoft.com/office/officeart/2005/8/layout/radial5"/>
    <dgm:cxn modelId="{967BECFB-7AF0-487F-83E3-2F0E3AE3A395}" type="presParOf" srcId="{A82B37E8-44DF-4B8E-8DC8-ACB7E2A5D91F}" destId="{66A96779-8D3F-4499-AA36-CFDB59F02553}" srcOrd="11" destOrd="0" presId="urn:microsoft.com/office/officeart/2005/8/layout/radial5"/>
    <dgm:cxn modelId="{D0F028A2-888B-4C6D-B161-5E525558E69C}" type="presParOf" srcId="{66A96779-8D3F-4499-AA36-CFDB59F02553}" destId="{BADA40F5-AE3F-4EC7-AF01-955520280C51}" srcOrd="0" destOrd="0" presId="urn:microsoft.com/office/officeart/2005/8/layout/radial5"/>
    <dgm:cxn modelId="{8218AC25-CAEA-4D51-B37D-D9A7C5E8FBFB}" type="presParOf" srcId="{A82B37E8-44DF-4B8E-8DC8-ACB7E2A5D91F}" destId="{80835D08-A6F3-4D61-843D-312EC78819E7}" srcOrd="12" destOrd="0" presId="urn:microsoft.com/office/officeart/2005/8/layout/radial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PSDM Assignment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F06CC6-361A-48CD-908B-C4731A5E90A1}" type="datetimeFigureOut">
              <a:rPr lang="en-US" smtClean="0"/>
              <a:pPr/>
              <a:t>9/30/2015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E56E8C-E51C-4467-95BA-2789E1DBE4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PSDM Assignment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999541-DC2B-47BA-B92A-CFCD0F799AD9}" type="datetimeFigureOut">
              <a:rPr lang="en-US" smtClean="0"/>
              <a:pPr/>
              <a:t>9/30/2015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5EB053-F9E7-424F-A07F-2D153664D11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PSDM Assignment</a:t>
            </a: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PSDM Assignment</a:t>
            </a: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PSDM Assignment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566AB-408E-44C8-8F93-77A5F1167FBF}" type="datetime1">
              <a:rPr lang="en-IN" smtClean="0"/>
              <a:pPr/>
              <a:t>30-09-2015</a:t>
            </a:fld>
            <a:endParaRPr lang="en-IN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Group -B1</a:t>
            </a:r>
            <a:endParaRPr lang="en-IN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841E9B5-E0C7-4A5B-9EA8-D8E2A3F20B05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58170-7BD8-4CDC-9087-D1514DE83105}" type="datetime1">
              <a:rPr lang="en-IN" smtClean="0"/>
              <a:pPr/>
              <a:t>30-09-2015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Group -B1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1E9B5-E0C7-4A5B-9EA8-D8E2A3F20B0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64E69-3204-4880-AB85-B7CBF8F708B2}" type="datetime1">
              <a:rPr lang="en-IN" smtClean="0"/>
              <a:pPr/>
              <a:t>30-09-2015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Group -B1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1E9B5-E0C7-4A5B-9EA8-D8E2A3F20B0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27212-F8C5-4D16-9803-C951BC148BDC}" type="datetime1">
              <a:rPr lang="en-IN" smtClean="0"/>
              <a:pPr/>
              <a:t>30-09-2015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Group -B1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1E9B5-E0C7-4A5B-9EA8-D8E2A3F20B05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3083A-4BCA-42B2-8861-38E2544982EE}" type="datetime1">
              <a:rPr lang="en-IN" smtClean="0"/>
              <a:pPr/>
              <a:t>30-09-2015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n-IN" smtClean="0"/>
              <a:t>Group -B1</a:t>
            </a:r>
            <a:endParaRPr lang="en-IN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841E9B5-E0C7-4A5B-9EA8-D8E2A3F20B0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2A336-F738-4888-88CB-74E73A41CA3D}" type="datetime1">
              <a:rPr lang="en-IN" smtClean="0"/>
              <a:pPr/>
              <a:t>30-09-2015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Group -B1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1E9B5-E0C7-4A5B-9EA8-D8E2A3F20B05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978E-F3F4-4BB7-873F-2F7D72E39DA0}" type="datetime1">
              <a:rPr lang="en-IN" smtClean="0"/>
              <a:pPr/>
              <a:t>30-09-2015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Group -B1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1E9B5-E0C7-4A5B-9EA8-D8E2A3F20B05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79E7F-6ECC-4CEF-8371-F199705959E6}" type="datetime1">
              <a:rPr lang="en-IN" smtClean="0"/>
              <a:pPr/>
              <a:t>30-09-2015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Group -B1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1E9B5-E0C7-4A5B-9EA8-D8E2A3F20B0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43D5D-58C2-4965-B4CF-E7088A7D5A4E}" type="datetime1">
              <a:rPr lang="en-IN" smtClean="0"/>
              <a:pPr/>
              <a:t>30-09-2015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Group -B1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1E9B5-E0C7-4A5B-9EA8-D8E2A3F20B0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CDEEA-6C37-4902-99C1-C9D97845BCCD}" type="datetime1">
              <a:rPr lang="en-IN" smtClean="0"/>
              <a:pPr/>
              <a:t>30-09-2015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Group -B1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1E9B5-E0C7-4A5B-9EA8-D8E2A3F20B05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08337-D210-4E3A-BB2C-3E98B6C14561}" type="datetime1">
              <a:rPr lang="en-IN" smtClean="0"/>
              <a:pPr/>
              <a:t>30-09-2015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n-IN" smtClean="0"/>
              <a:t>Group -B1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841E9B5-E0C7-4A5B-9EA8-D8E2A3F20B05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838EABF-E453-4692-8A86-C2614DC47E35}" type="datetime1">
              <a:rPr lang="en-IN" smtClean="0"/>
              <a:pPr/>
              <a:t>30-09-2015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IN" smtClean="0"/>
              <a:t>Group -B1</a:t>
            </a:r>
            <a:endParaRPr lang="en-IN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841E9B5-E0C7-4A5B-9EA8-D8E2A3F20B05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Just_So_Stories" TargetMode="External"/><Relationship Id="rId2" Type="http://schemas.openxmlformats.org/officeDocument/2006/relationships/hyperlink" Target="http://en.wikipedia.org/wiki/Rudyard_Kiplin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1902_in_literature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2514600"/>
          </a:xfrm>
        </p:spPr>
        <p:txBody>
          <a:bodyPr>
            <a:noAutofit/>
          </a:bodyPr>
          <a:lstStyle/>
          <a:p>
            <a:endParaRPr lang="en-IN" sz="4000" b="1" dirty="0" smtClean="0">
              <a:solidFill>
                <a:srgbClr val="002060"/>
              </a:solidFill>
            </a:endParaRPr>
          </a:p>
          <a:p>
            <a:r>
              <a:rPr lang="en-IN" sz="4000" b="1" dirty="0" smtClean="0">
                <a:solidFill>
                  <a:srgbClr val="002060"/>
                </a:solidFill>
              </a:rPr>
              <a:t>Presented </a:t>
            </a:r>
            <a:r>
              <a:rPr lang="en-IN" sz="4000" b="1" dirty="0" smtClean="0">
                <a:solidFill>
                  <a:srgbClr val="002060"/>
                </a:solidFill>
              </a:rPr>
              <a:t>by :  </a:t>
            </a:r>
            <a:r>
              <a:rPr lang="en-IN" sz="4000" b="1" dirty="0" err="1" smtClean="0">
                <a:solidFill>
                  <a:srgbClr val="002060"/>
                </a:solidFill>
              </a:rPr>
              <a:t>Sheetal</a:t>
            </a:r>
            <a:r>
              <a:rPr lang="en-IN" sz="4000" b="1" dirty="0" smtClean="0">
                <a:solidFill>
                  <a:srgbClr val="002060"/>
                </a:solidFill>
              </a:rPr>
              <a:t> Joshi</a:t>
            </a:r>
          </a:p>
          <a:p>
            <a:r>
              <a:rPr lang="en-IN" sz="4000" b="1" dirty="0" smtClean="0">
                <a:solidFill>
                  <a:srgbClr val="002060"/>
                </a:solidFill>
              </a:rPr>
              <a:t>PGGCG-42,Chandigarh</a:t>
            </a:r>
            <a:endParaRPr lang="en-IN" sz="4000" b="1" dirty="0" smtClean="0">
              <a:solidFill>
                <a:srgbClr val="002060"/>
              </a:solidFill>
            </a:endParaRPr>
          </a:p>
          <a:p>
            <a:endParaRPr lang="en-IN" sz="4000" b="1" dirty="0" smtClean="0">
              <a:solidFill>
                <a:srgbClr val="00206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5 W’s and 1H</a:t>
            </a:r>
            <a:endParaRPr lang="en-IN" sz="5400" dirty="0"/>
          </a:p>
        </p:txBody>
      </p:sp>
      <p:sp>
        <p:nvSpPr>
          <p:cNvPr id="4" name="Rectangle 3"/>
          <p:cNvSpPr/>
          <p:nvPr/>
        </p:nvSpPr>
        <p:spPr>
          <a:xfrm>
            <a:off x="0" y="457200"/>
            <a:ext cx="91440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4400" b="1" dirty="0" smtClean="0">
                <a:solidFill>
                  <a:schemeClr val="accent2">
                    <a:lumMod val="50000"/>
                  </a:schemeClr>
                </a:solidFill>
              </a:rPr>
              <a:t>Department </a:t>
            </a:r>
            <a:r>
              <a:rPr lang="en-IN" sz="4400" b="1" dirty="0" smtClean="0">
                <a:solidFill>
                  <a:schemeClr val="accent2">
                    <a:lumMod val="50000"/>
                  </a:schemeClr>
                </a:solidFill>
              </a:rPr>
              <a:t>of Mass Communication</a:t>
            </a:r>
          </a:p>
          <a:p>
            <a:pPr algn="ctr"/>
            <a:endParaRPr lang="en-IN" sz="44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31555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228600"/>
            <a:ext cx="8305800" cy="808038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latin typeface="Arial Black" pitchFamily="34" charset="0"/>
              </a:rPr>
              <a:t>Breakfast Survey Results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04800" y="1295400"/>
            <a:ext cx="4191000" cy="48768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>
                <a:latin typeface="Arial Black" pitchFamily="34" charset="0"/>
              </a:rPr>
              <a:t> </a:t>
            </a:r>
            <a:r>
              <a:rPr lang="en-US" b="1" dirty="0" smtClean="0">
                <a:latin typeface="Arial Black" pitchFamily="34" charset="0"/>
              </a:rPr>
              <a:t>Most Preferred Answers: </a:t>
            </a:r>
          </a:p>
          <a:p>
            <a:pPr>
              <a:buFont typeface="Arial" pitchFamily="34" charset="0"/>
              <a:buChar char="•"/>
            </a:pPr>
            <a:r>
              <a:rPr lang="en-US" u="sng" dirty="0" smtClean="0">
                <a:latin typeface="Arial Black" pitchFamily="34" charset="0"/>
              </a:rPr>
              <a:t>Question 1</a:t>
            </a:r>
          </a:p>
          <a:p>
            <a:pPr>
              <a:buNone/>
            </a:pPr>
            <a:r>
              <a:rPr lang="en-US" dirty="0" smtClean="0">
                <a:latin typeface="Arial Black" pitchFamily="34" charset="0"/>
              </a:rPr>
              <a:t> What did you have for breakfast today ?</a:t>
            </a:r>
          </a:p>
          <a:p>
            <a:pPr>
              <a:buNone/>
            </a:pPr>
            <a:r>
              <a:rPr lang="en-US" dirty="0" smtClean="0">
                <a:latin typeface="Arial Black" pitchFamily="34" charset="0"/>
              </a:rPr>
              <a:t>A) </a:t>
            </a:r>
            <a:r>
              <a:rPr lang="en-US" dirty="0" err="1" smtClean="0">
                <a:latin typeface="Arial Black" pitchFamily="34" charset="0"/>
              </a:rPr>
              <a:t>Idli</a:t>
            </a:r>
            <a:r>
              <a:rPr lang="en-US" dirty="0" smtClean="0">
                <a:latin typeface="Arial Black" pitchFamily="34" charset="0"/>
              </a:rPr>
              <a:t> </a:t>
            </a:r>
            <a:r>
              <a:rPr lang="en-US" dirty="0" err="1" smtClean="0">
                <a:latin typeface="Arial Black" pitchFamily="34" charset="0"/>
              </a:rPr>
              <a:t>Vada</a:t>
            </a:r>
            <a:r>
              <a:rPr lang="en-US" dirty="0" smtClean="0">
                <a:latin typeface="Arial Black" pitchFamily="34" charset="0"/>
              </a:rPr>
              <a:t> </a:t>
            </a:r>
            <a:r>
              <a:rPr lang="en-US" dirty="0" err="1" smtClean="0">
                <a:latin typeface="Arial Black" pitchFamily="34" charset="0"/>
              </a:rPr>
              <a:t>Sambhar</a:t>
            </a:r>
            <a:endParaRPr lang="en-US" dirty="0" smtClean="0">
              <a:latin typeface="Arial Black" pitchFamily="34" charset="0"/>
            </a:endParaRPr>
          </a:p>
          <a:p>
            <a:pPr>
              <a:buNone/>
            </a:pPr>
            <a:endParaRPr lang="en-US" dirty="0" smtClean="0"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u="sng" dirty="0" smtClean="0">
                <a:latin typeface="Arial Black" pitchFamily="34" charset="0"/>
              </a:rPr>
              <a:t>Question 2</a:t>
            </a:r>
          </a:p>
          <a:p>
            <a:pPr>
              <a:buNone/>
            </a:pPr>
            <a:r>
              <a:rPr lang="en-US" dirty="0" smtClean="0">
                <a:latin typeface="Arial Black" pitchFamily="34" charset="0"/>
              </a:rPr>
              <a:t>Who prepares your breakfast to your  taste?</a:t>
            </a:r>
          </a:p>
          <a:p>
            <a:pPr>
              <a:buNone/>
            </a:pPr>
            <a:r>
              <a:rPr lang="en-US" dirty="0" smtClean="0">
                <a:latin typeface="Arial Black" pitchFamily="34" charset="0"/>
              </a:rPr>
              <a:t>A) Mom</a:t>
            </a:r>
          </a:p>
          <a:p>
            <a:pPr>
              <a:buNone/>
            </a:pPr>
            <a:endParaRPr lang="en-US" dirty="0" smtClean="0"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u="sng" dirty="0" smtClean="0">
                <a:latin typeface="Arial Black" pitchFamily="34" charset="0"/>
              </a:rPr>
              <a:t>Question 3</a:t>
            </a:r>
          </a:p>
          <a:p>
            <a:pPr>
              <a:buNone/>
            </a:pPr>
            <a:r>
              <a:rPr lang="en-US" dirty="0" smtClean="0">
                <a:latin typeface="Arial Black" pitchFamily="34" charset="0"/>
              </a:rPr>
              <a:t>Why did you have breakfast ?</a:t>
            </a:r>
          </a:p>
          <a:p>
            <a:pPr>
              <a:buNone/>
            </a:pPr>
            <a:r>
              <a:rPr lang="en-US" dirty="0" smtClean="0">
                <a:latin typeface="Arial Black" pitchFamily="34" charset="0"/>
              </a:rPr>
              <a:t> A) I was hungry</a:t>
            </a:r>
          </a:p>
          <a:p>
            <a:pPr>
              <a:buNone/>
            </a:pPr>
            <a:endParaRPr lang="en-US" dirty="0" smtClean="0">
              <a:latin typeface="Arial Black" pitchFamily="34" charset="0"/>
            </a:endParaRPr>
          </a:p>
          <a:p>
            <a:pPr>
              <a:buNone/>
            </a:pPr>
            <a:endParaRPr lang="en-US" dirty="0">
              <a:latin typeface="Arial Black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>
          <a:xfrm>
            <a:off x="4648200" y="1295400"/>
            <a:ext cx="4114800" cy="4648200"/>
          </a:xfrm>
        </p:spPr>
        <p:txBody>
          <a:bodyPr>
            <a:normAutofit fontScale="70000" lnSpcReduction="20000"/>
          </a:bodyPr>
          <a:lstStyle/>
          <a:p>
            <a:pPr>
              <a:buFont typeface="Arial" pitchFamily="34" charset="0"/>
              <a:buChar char="•"/>
            </a:pPr>
            <a:endParaRPr lang="en-US" dirty="0" smtClean="0"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u="sng" dirty="0" smtClean="0">
                <a:latin typeface="Arial Black" pitchFamily="34" charset="0"/>
              </a:rPr>
              <a:t>Question 4</a:t>
            </a:r>
          </a:p>
          <a:p>
            <a:pPr>
              <a:buNone/>
            </a:pPr>
            <a:r>
              <a:rPr lang="en-US" dirty="0" smtClean="0">
                <a:latin typeface="Arial Black" pitchFamily="34" charset="0"/>
              </a:rPr>
              <a:t>How was the taste ?</a:t>
            </a:r>
          </a:p>
          <a:p>
            <a:pPr>
              <a:buNone/>
            </a:pPr>
            <a:r>
              <a:rPr lang="en-US" dirty="0" smtClean="0">
                <a:latin typeface="Arial Black" pitchFamily="34" charset="0"/>
              </a:rPr>
              <a:t>A) As usual, the same old taste</a:t>
            </a:r>
          </a:p>
          <a:p>
            <a:pPr>
              <a:buNone/>
            </a:pPr>
            <a:endParaRPr lang="en-US" dirty="0" smtClean="0"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u="sng" dirty="0" smtClean="0">
                <a:latin typeface="Arial Black" pitchFamily="34" charset="0"/>
              </a:rPr>
              <a:t>Question 5</a:t>
            </a:r>
          </a:p>
          <a:p>
            <a:pPr>
              <a:buNone/>
            </a:pPr>
            <a:r>
              <a:rPr lang="en-US" dirty="0" smtClean="0">
                <a:latin typeface="Arial Black" pitchFamily="34" charset="0"/>
              </a:rPr>
              <a:t>Where do you wish to have</a:t>
            </a:r>
          </a:p>
          <a:p>
            <a:pPr>
              <a:buNone/>
            </a:pPr>
            <a:r>
              <a:rPr lang="en-US" dirty="0" smtClean="0">
                <a:latin typeface="Arial Black" pitchFamily="34" charset="0"/>
              </a:rPr>
              <a:t> your breakfast ?</a:t>
            </a:r>
          </a:p>
          <a:p>
            <a:pPr>
              <a:buNone/>
            </a:pPr>
            <a:r>
              <a:rPr lang="en-US" dirty="0" smtClean="0">
                <a:latin typeface="Arial Black" pitchFamily="34" charset="0"/>
              </a:rPr>
              <a:t>A) Canteen</a:t>
            </a:r>
          </a:p>
          <a:p>
            <a:endParaRPr lang="en-US" dirty="0" smtClean="0">
              <a:latin typeface="Arial Black" pitchFamily="34" charset="0"/>
            </a:endParaRPr>
          </a:p>
          <a:p>
            <a:r>
              <a:rPr lang="en-US" u="sng" dirty="0" smtClean="0">
                <a:latin typeface="Arial Black" pitchFamily="34" charset="0"/>
              </a:rPr>
              <a:t>Question 6</a:t>
            </a:r>
          </a:p>
          <a:p>
            <a:pPr>
              <a:buNone/>
            </a:pPr>
            <a:r>
              <a:rPr lang="en-US" dirty="0" smtClean="0">
                <a:latin typeface="Arial Black" pitchFamily="34" charset="0"/>
              </a:rPr>
              <a:t>When did you have your breakfast?</a:t>
            </a:r>
          </a:p>
          <a:p>
            <a:pPr>
              <a:buNone/>
            </a:pPr>
            <a:r>
              <a:rPr lang="en-US" dirty="0" smtClean="0">
                <a:latin typeface="Arial Black" pitchFamily="34" charset="0"/>
              </a:rPr>
              <a:t>A) 5 minutes before the class </a:t>
            </a:r>
          </a:p>
          <a:p>
            <a:pPr>
              <a:buNone/>
            </a:pPr>
            <a:endParaRPr lang="en-US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uiExpand="1" build="p"/>
      <p:bldP spid="6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 smtClean="0">
                <a:latin typeface="Arial Black" pitchFamily="34" charset="0"/>
              </a:rPr>
              <a:t>What is 5W’s &amp; 1H ?</a:t>
            </a:r>
            <a:endParaRPr lang="en-US" sz="5400" b="1" dirty="0">
              <a:latin typeface="Arial Black" pitchFamily="34" charset="0"/>
            </a:endParaRPr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09600" y="1447800"/>
          <a:ext cx="80772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CA87E24-48B7-4215-8D19-FC96635B11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>
                                            <p:graphicEl>
                                              <a:dgm id="{2CA87E24-48B7-4215-8D19-FC96635B11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>
                                            <p:graphicEl>
                                              <a:dgm id="{2CA87E24-48B7-4215-8D19-FC96635B11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63DF327-B75C-4026-BA64-65C030B4AC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">
                                            <p:graphicEl>
                                              <a:dgm id="{A63DF327-B75C-4026-BA64-65C030B4AC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>
                                            <p:graphicEl>
                                              <a:dgm id="{A63DF327-B75C-4026-BA64-65C030B4AC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14F10A5-D84B-4B1C-A2EC-5D61BEDEFB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6">
                                            <p:graphicEl>
                                              <a:dgm id="{514F10A5-D84B-4B1C-A2EC-5D61BEDEFB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6">
                                            <p:graphicEl>
                                              <a:dgm id="{514F10A5-D84B-4B1C-A2EC-5D61BEDEFB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969476E-256B-4A30-9B0C-B12F542835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6">
                                            <p:graphicEl>
                                              <a:dgm id="{2969476E-256B-4A30-9B0C-B12F542835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6">
                                            <p:graphicEl>
                                              <a:dgm id="{2969476E-256B-4A30-9B0C-B12F542835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D5D0351-7133-4281-91B7-58B5707A71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6">
                                            <p:graphicEl>
                                              <a:dgm id="{3D5D0351-7133-4281-91B7-58B5707A71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6">
                                            <p:graphicEl>
                                              <a:dgm id="{3D5D0351-7133-4281-91B7-58B5707A71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026B210-A967-4043-B8EF-DDCA40E2DA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6">
                                            <p:graphicEl>
                                              <a:dgm id="{2026B210-A967-4043-B8EF-DDCA40E2DA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6">
                                            <p:graphicEl>
                                              <a:dgm id="{2026B210-A967-4043-B8EF-DDCA40E2DA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A767276-EAD3-4C9A-9EB0-4530BB1F18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6">
                                            <p:graphicEl>
                                              <a:dgm id="{FA767276-EAD3-4C9A-9EB0-4530BB1F18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6">
                                            <p:graphicEl>
                                              <a:dgm id="{FA767276-EAD3-4C9A-9EB0-4530BB1F18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873691F-338C-4331-933C-078D04D9D5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6">
                                            <p:graphicEl>
                                              <a:dgm id="{D873691F-338C-4331-933C-078D04D9D5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6">
                                            <p:graphicEl>
                                              <a:dgm id="{D873691F-338C-4331-933C-078D04D9D5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889DABD-59AA-446B-A343-F950EC3D04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6">
                                            <p:graphicEl>
                                              <a:dgm id="{3889DABD-59AA-446B-A343-F950EC3D04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6">
                                            <p:graphicEl>
                                              <a:dgm id="{3889DABD-59AA-446B-A343-F950EC3D04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E1BBD45-650C-4D15-8EDB-66047536B8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6">
                                            <p:graphicEl>
                                              <a:dgm id="{9E1BBD45-650C-4D15-8EDB-66047536B8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6">
                                            <p:graphicEl>
                                              <a:dgm id="{9E1BBD45-650C-4D15-8EDB-66047536B8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91FA4B1-26B4-4D52-B97D-5BA37DF7CC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6">
                                            <p:graphicEl>
                                              <a:dgm id="{091FA4B1-26B4-4D52-B97D-5BA37DF7CC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6">
                                            <p:graphicEl>
                                              <a:dgm id="{091FA4B1-26B4-4D52-B97D-5BA37DF7CC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6A96779-8D3F-4499-AA36-CFDB59F025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6">
                                            <p:graphicEl>
                                              <a:dgm id="{66A96779-8D3F-4499-AA36-CFDB59F025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6">
                                            <p:graphicEl>
                                              <a:dgm id="{66A96779-8D3F-4499-AA36-CFDB59F025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0835D08-A6F3-4D61-843D-312EC78819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1000" fill="hold"/>
                                        <p:tgtEl>
                                          <p:spTgt spid="6">
                                            <p:graphicEl>
                                              <a:dgm id="{80835D08-A6F3-4D61-843D-312EC78819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6">
                                            <p:graphicEl>
                                              <a:dgm id="{80835D08-A6F3-4D61-843D-312EC78819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6" grpId="0" uiExpand="1">
        <p:bldSub>
          <a:bldDgm bld="lvl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5w1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457200"/>
            <a:ext cx="8610599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228600"/>
            <a:ext cx="7772400" cy="1371600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 smtClean="0">
                <a:latin typeface="Arial Black" pitchFamily="34" charset="0"/>
              </a:rPr>
              <a:t/>
            </a:r>
            <a:br>
              <a:rPr lang="en-US" sz="5400" b="1" dirty="0" smtClean="0">
                <a:latin typeface="Arial Black" pitchFamily="34" charset="0"/>
              </a:rPr>
            </a:br>
            <a:r>
              <a:rPr lang="en-US" sz="5400" b="1" dirty="0" smtClean="0">
                <a:latin typeface="Arial Black" pitchFamily="34" charset="0"/>
              </a:rPr>
              <a:t/>
            </a:r>
            <a:br>
              <a:rPr lang="en-US" sz="5400" b="1" dirty="0" smtClean="0">
                <a:latin typeface="Arial Black" pitchFamily="34" charset="0"/>
              </a:rPr>
            </a:br>
            <a:r>
              <a:rPr lang="en-US" sz="5400" b="1" dirty="0" smtClean="0">
                <a:latin typeface="Arial Black" pitchFamily="34" charset="0"/>
              </a:rPr>
              <a:t>About 5W’s and 1H</a:t>
            </a:r>
            <a:endParaRPr lang="en-US" sz="5400" b="1" dirty="0">
              <a:latin typeface="Arial Black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685800" y="1752600"/>
            <a:ext cx="7745505" cy="4648200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n-US" sz="2000" dirty="0" smtClean="0">
                <a:latin typeface="Arial Black" pitchFamily="34" charset="0"/>
              </a:rPr>
              <a:t>A powerful questioning technique</a:t>
            </a:r>
          </a:p>
          <a:p>
            <a:pPr>
              <a:lnSpc>
                <a:spcPct val="200000"/>
              </a:lnSpc>
            </a:pPr>
            <a:r>
              <a:rPr lang="en-US" sz="2000" dirty="0" smtClean="0">
                <a:latin typeface="Arial Black" pitchFamily="34" charset="0"/>
              </a:rPr>
              <a:t>Basic step in data extraction/problem identification process</a:t>
            </a:r>
          </a:p>
          <a:p>
            <a:pPr>
              <a:lnSpc>
                <a:spcPct val="200000"/>
              </a:lnSpc>
            </a:pPr>
            <a:r>
              <a:rPr lang="en-US" sz="2000" dirty="0" smtClean="0">
                <a:latin typeface="Arial Black" pitchFamily="34" charset="0"/>
              </a:rPr>
              <a:t>Determines the root cause of the problem</a:t>
            </a:r>
          </a:p>
          <a:p>
            <a:pPr>
              <a:lnSpc>
                <a:spcPct val="200000"/>
              </a:lnSpc>
            </a:pPr>
            <a:r>
              <a:rPr lang="en-US" sz="2000" dirty="0" smtClean="0">
                <a:latin typeface="Arial Black" pitchFamily="34" charset="0"/>
              </a:rPr>
              <a:t>Part of problem identification technique in TRIZ</a:t>
            </a:r>
          </a:p>
          <a:p>
            <a:pPr>
              <a:lnSpc>
                <a:spcPct val="200000"/>
              </a:lnSpc>
            </a:pPr>
            <a:r>
              <a:rPr lang="en-US" sz="2000" dirty="0" smtClean="0">
                <a:latin typeface="Arial Black" pitchFamily="34" charset="0"/>
              </a:rPr>
              <a:t>Used in journalism for extracting full information on issues</a:t>
            </a:r>
          </a:p>
          <a:p>
            <a:pPr>
              <a:lnSpc>
                <a:spcPct val="200000"/>
              </a:lnSpc>
            </a:pPr>
            <a:endParaRPr lang="en-US" sz="2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6000" dirty="0" smtClean="0">
                <a:latin typeface="Arial Black" pitchFamily="34" charset="0"/>
              </a:rPr>
              <a:t>A Famous Quote</a:t>
            </a:r>
            <a:endParaRPr lang="en-IN" sz="6000" dirty="0">
              <a:latin typeface="Arial Black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762000" y="1447801"/>
            <a:ext cx="7696200" cy="467836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IN" sz="3600" b="1" i="1" dirty="0" smtClean="0">
                <a:latin typeface="Arial Black" pitchFamily="34" charset="0"/>
              </a:rPr>
              <a:t> I </a:t>
            </a:r>
            <a:r>
              <a:rPr lang="en-IN" sz="3600" b="1" i="1" dirty="0">
                <a:latin typeface="Arial Black" pitchFamily="34" charset="0"/>
              </a:rPr>
              <a:t>keep six honest </a:t>
            </a:r>
            <a:r>
              <a:rPr lang="en-IN" sz="3600" b="1" i="1" dirty="0" smtClean="0">
                <a:latin typeface="Arial Black" pitchFamily="34" charset="0"/>
              </a:rPr>
              <a:t>serving-men</a:t>
            </a:r>
            <a:r>
              <a:rPr lang="en-IN" sz="3600" b="1" dirty="0">
                <a:latin typeface="Arial Black" pitchFamily="34" charset="0"/>
              </a:rPr>
              <a:t/>
            </a:r>
            <a:br>
              <a:rPr lang="en-IN" sz="3600" b="1" dirty="0">
                <a:latin typeface="Arial Black" pitchFamily="34" charset="0"/>
              </a:rPr>
            </a:br>
            <a:r>
              <a:rPr lang="en-IN" sz="3600" b="1" i="1" dirty="0">
                <a:latin typeface="Arial Black" pitchFamily="34" charset="0"/>
              </a:rPr>
              <a:t>(They taught me all I knew);</a:t>
            </a:r>
            <a:r>
              <a:rPr lang="en-IN" sz="3600" b="1" dirty="0">
                <a:latin typeface="Arial Black" pitchFamily="34" charset="0"/>
              </a:rPr>
              <a:t/>
            </a:r>
            <a:br>
              <a:rPr lang="en-IN" sz="3600" b="1" dirty="0">
                <a:latin typeface="Arial Black" pitchFamily="34" charset="0"/>
              </a:rPr>
            </a:br>
            <a:r>
              <a:rPr lang="en-IN" sz="3600" b="1" i="1" dirty="0">
                <a:latin typeface="Arial Black" pitchFamily="34" charset="0"/>
              </a:rPr>
              <a:t>Their names are What and Why and When</a:t>
            </a:r>
            <a:r>
              <a:rPr lang="en-IN" sz="3600" b="1" dirty="0">
                <a:latin typeface="Arial Black" pitchFamily="34" charset="0"/>
              </a:rPr>
              <a:t/>
            </a:r>
            <a:br>
              <a:rPr lang="en-IN" sz="3600" b="1" dirty="0">
                <a:latin typeface="Arial Black" pitchFamily="34" charset="0"/>
              </a:rPr>
            </a:br>
            <a:r>
              <a:rPr lang="en-IN" sz="3600" b="1" i="1" dirty="0">
                <a:latin typeface="Arial Black" pitchFamily="34" charset="0"/>
              </a:rPr>
              <a:t>And How and Where and Who</a:t>
            </a:r>
            <a:r>
              <a:rPr lang="en-IN" sz="3600" b="1" i="1" dirty="0" smtClean="0">
                <a:latin typeface="Arial Black" pitchFamily="34" charset="0"/>
              </a:rPr>
              <a:t>.</a:t>
            </a:r>
          </a:p>
          <a:p>
            <a:pPr marL="0" indent="0" algn="ctr">
              <a:buNone/>
            </a:pPr>
            <a:r>
              <a:rPr lang="en-US" sz="3600" b="1" i="1" dirty="0" smtClean="0">
                <a:latin typeface="Arial Black" pitchFamily="34" charset="0"/>
              </a:rPr>
              <a:t>-</a:t>
            </a:r>
            <a:r>
              <a:rPr lang="en-IN" sz="3600" b="1" dirty="0" smtClean="0">
                <a:solidFill>
                  <a:srgbClr val="002060"/>
                </a:solidFill>
                <a:latin typeface="Arial Black" pitchFamily="34" charset="0"/>
                <a:hlinkClick r:id="rId2" tooltip="Rudyard Kipling"/>
              </a:rPr>
              <a:t>Rudyard </a:t>
            </a:r>
            <a:r>
              <a:rPr lang="en-IN" sz="3600" b="1" dirty="0">
                <a:solidFill>
                  <a:srgbClr val="002060"/>
                </a:solidFill>
                <a:latin typeface="Arial Black" pitchFamily="34" charset="0"/>
                <a:hlinkClick r:id="rId2" tooltip="Rudyard Kipling"/>
              </a:rPr>
              <a:t>Kipling</a:t>
            </a:r>
            <a:r>
              <a:rPr lang="en-IN" sz="3600" b="1" dirty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en-IN" sz="3600" b="1" dirty="0" smtClean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en-IN" sz="3600" b="1" dirty="0" smtClean="0">
                <a:latin typeface="Arial Black" pitchFamily="34" charset="0"/>
              </a:rPr>
              <a:t>in </a:t>
            </a:r>
            <a:r>
              <a:rPr lang="en-IN" sz="3600" b="1" dirty="0">
                <a:latin typeface="Arial Black" pitchFamily="34" charset="0"/>
              </a:rPr>
              <a:t>his </a:t>
            </a:r>
            <a:endParaRPr lang="en-IN" sz="3600" b="1" dirty="0" smtClean="0">
              <a:latin typeface="Arial Black" pitchFamily="34" charset="0"/>
            </a:endParaRPr>
          </a:p>
          <a:p>
            <a:pPr marL="0" indent="0" algn="ctr">
              <a:buNone/>
            </a:pPr>
            <a:r>
              <a:rPr lang="en-IN" sz="3600" b="1" dirty="0" smtClean="0">
                <a:latin typeface="Arial Black" pitchFamily="34" charset="0"/>
              </a:rPr>
              <a:t>"</a:t>
            </a:r>
            <a:r>
              <a:rPr lang="en-IN" sz="3600" b="1" dirty="0">
                <a:latin typeface="Arial Black" pitchFamily="34" charset="0"/>
                <a:hlinkClick r:id="rId3" tooltip="Just So Stories"/>
              </a:rPr>
              <a:t>Just So Stories</a:t>
            </a:r>
            <a:r>
              <a:rPr lang="en-IN" sz="3600" b="1" dirty="0">
                <a:latin typeface="Arial Black" pitchFamily="34" charset="0"/>
              </a:rPr>
              <a:t>" (</a:t>
            </a:r>
            <a:r>
              <a:rPr lang="en-IN" sz="3600" b="1" dirty="0">
                <a:latin typeface="Arial Black" pitchFamily="34" charset="0"/>
                <a:hlinkClick r:id="rId4" tooltip="1902 in literature"/>
              </a:rPr>
              <a:t>1902</a:t>
            </a:r>
            <a:r>
              <a:rPr lang="en-IN" sz="3600" b="1" dirty="0" smtClean="0">
                <a:latin typeface="Arial Black" pitchFamily="34" charset="0"/>
              </a:rPr>
              <a:t>)</a:t>
            </a:r>
            <a:endParaRPr lang="en-IN" sz="3600" b="1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527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838200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>
                <a:latin typeface="Arial Black" pitchFamily="34" charset="0"/>
              </a:rPr>
              <a:t> 5W’s &amp; 1H-Toyota way</a:t>
            </a:r>
            <a:endParaRPr lang="en-US" sz="4400" dirty="0">
              <a:latin typeface="Arial Black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838200" y="1295400"/>
            <a:ext cx="7530353" cy="5410200"/>
          </a:xfrm>
        </p:spPr>
        <p:txBody>
          <a:bodyPr>
            <a:noAutofit/>
          </a:bodyPr>
          <a:lstStyle/>
          <a:p>
            <a:r>
              <a:rPr lang="en-US" sz="3200" dirty="0" smtClean="0">
                <a:latin typeface="Arial Black" pitchFamily="34" charset="0"/>
              </a:rPr>
              <a:t>Toyota has different way of  interpreting 5W’s and 1H</a:t>
            </a:r>
          </a:p>
          <a:p>
            <a:r>
              <a:rPr lang="en-US" sz="3200" dirty="0" smtClean="0">
                <a:latin typeface="Arial Black" pitchFamily="34" charset="0"/>
              </a:rPr>
              <a:t>As per Toyota 5W’s and 1H comprises of “5 times </a:t>
            </a:r>
            <a:r>
              <a:rPr lang="en-US" sz="3200" i="1" dirty="0" smtClean="0">
                <a:latin typeface="Arial Black" pitchFamily="34" charset="0"/>
              </a:rPr>
              <a:t>why</a:t>
            </a:r>
            <a:r>
              <a:rPr lang="en-US" sz="3200" dirty="0" smtClean="0">
                <a:latin typeface="Arial Black" pitchFamily="34" charset="0"/>
              </a:rPr>
              <a:t>?” and “</a:t>
            </a:r>
            <a:r>
              <a:rPr lang="en-US" sz="3200" i="1" dirty="0" smtClean="0">
                <a:latin typeface="Arial Black" pitchFamily="34" charset="0"/>
              </a:rPr>
              <a:t>how?</a:t>
            </a:r>
            <a:r>
              <a:rPr lang="en-US" sz="3200" dirty="0" smtClean="0">
                <a:latin typeface="Arial Black" pitchFamily="34" charset="0"/>
              </a:rPr>
              <a:t>”</a:t>
            </a:r>
          </a:p>
          <a:p>
            <a:r>
              <a:rPr lang="en-US" sz="3200" dirty="0" smtClean="0">
                <a:latin typeface="Arial Black" pitchFamily="34" charset="0"/>
              </a:rPr>
              <a:t>Used as part of Kaizen, which means continuous improvement</a:t>
            </a:r>
          </a:p>
          <a:p>
            <a:r>
              <a:rPr lang="en-US" sz="3200" dirty="0" smtClean="0">
                <a:latin typeface="Arial Black" pitchFamily="34" charset="0"/>
              </a:rPr>
              <a:t>Used in Cause/effect analysis</a:t>
            </a:r>
          </a:p>
          <a:p>
            <a:pPr>
              <a:buNone/>
            </a:pPr>
            <a:endParaRPr lang="en-US" sz="32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b="1" smtClean="0">
                <a:latin typeface="Arial Black" pitchFamily="34" charset="0"/>
              </a:rPr>
              <a:t>5W </a:t>
            </a:r>
            <a:r>
              <a:rPr lang="en-US" sz="6000" b="1" dirty="0" smtClean="0">
                <a:latin typeface="Arial Black" pitchFamily="34" charset="0"/>
              </a:rPr>
              <a:t>’s and 1H</a:t>
            </a:r>
            <a:endParaRPr lang="en-US" sz="6000" b="1" dirty="0">
              <a:latin typeface="Arial Black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 smtClean="0">
                <a:latin typeface="Arial Black" pitchFamily="34" charset="0"/>
              </a:rPr>
              <a:t>Today, the concept is widely used across all branches of science, mathematics and management.</a:t>
            </a:r>
          </a:p>
          <a:p>
            <a:pPr algn="ctr">
              <a:lnSpc>
                <a:spcPct val="150000"/>
              </a:lnSpc>
            </a:pPr>
            <a:endParaRPr lang="en-US" sz="40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654</TotalTime>
  <Words>183</Words>
  <Application>Microsoft Office PowerPoint</Application>
  <PresentationFormat>On-screen Show (4:3)</PresentationFormat>
  <Paragraphs>65</Paragraphs>
  <Slides>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Equity</vt:lpstr>
      <vt:lpstr>5 W’s and 1H</vt:lpstr>
      <vt:lpstr>Breakfast Survey Results</vt:lpstr>
      <vt:lpstr>What is 5W’s &amp; 1H ?</vt:lpstr>
      <vt:lpstr>Slide 4</vt:lpstr>
      <vt:lpstr>  About 5W’s and 1H</vt:lpstr>
      <vt:lpstr>A Famous Quote</vt:lpstr>
      <vt:lpstr> 5W’s &amp; 1H-Toyota way</vt:lpstr>
      <vt:lpstr>5W ’s and 1H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Ws and a H</dc:title>
  <dc:creator>vaio</dc:creator>
  <cp:lastModifiedBy>Home</cp:lastModifiedBy>
  <cp:revision>62</cp:revision>
  <dcterms:created xsi:type="dcterms:W3CDTF">2011-08-25T14:59:51Z</dcterms:created>
  <dcterms:modified xsi:type="dcterms:W3CDTF">2015-09-30T18:31:22Z</dcterms:modified>
</cp:coreProperties>
</file>