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7" r:id="rId3"/>
    <p:sldId id="257" r:id="rId4"/>
    <p:sldId id="263" r:id="rId5"/>
    <p:sldId id="260" r:id="rId6"/>
    <p:sldId id="258" r:id="rId7"/>
    <p:sldId id="259" r:id="rId8"/>
    <p:sldId id="262" r:id="rId9"/>
    <p:sldId id="261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FBAC33-BFCE-4CE1-940D-CBFC98FDAFF1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82D7F-D10A-4B64-AF48-D3C7EF8471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914401"/>
            <a:ext cx="5943600" cy="1066799"/>
          </a:xfrm>
        </p:spPr>
        <p:txBody>
          <a:bodyPr/>
          <a:lstStyle/>
          <a:p>
            <a:r>
              <a:rPr lang="en-US" b="1" dirty="0" smtClean="0"/>
              <a:t>Varieties of shots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562600" y="5791200"/>
            <a:ext cx="3124200" cy="91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BY: JASREET KAUR</a:t>
            </a:r>
          </a:p>
          <a:p>
            <a:r>
              <a:rPr lang="en-US" dirty="0" smtClean="0"/>
              <a:t>DEPT. OF ENGLISH </a:t>
            </a:r>
            <a:endParaRPr lang="en-US" dirty="0"/>
          </a:p>
        </p:txBody>
      </p:sp>
      <p:pic>
        <p:nvPicPr>
          <p:cNvPr id="4" name="Picture 2" descr="http://www.whatnots.cc/images/articles/shots_camera_ba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55626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KNEE SHOT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Also called three fourth </a:t>
            </a:r>
          </a:p>
          <a:p>
            <a:r>
              <a:rPr lang="en-US" sz="2800" dirty="0" smtClean="0"/>
              <a:t>Length shot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Covers the length from head to just below the knee</a:t>
            </a:r>
          </a:p>
          <a:p>
            <a:endParaRPr lang="en-US" sz="3200" dirty="0"/>
          </a:p>
        </p:txBody>
      </p:sp>
      <p:pic>
        <p:nvPicPr>
          <p:cNvPr id="24578" name="Picture 2" descr="http://t2.gstatic.com/images?q=tbn:ANd9GcTU6jBAsTQ0BPbC8SGdb4IU1Icq_IquN4TqTFiPa5zgZkKnwQw&amp;t=1&amp;usg=__rYbCaqH3sTLMXBrzSjBB4z_vgi8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143125" cy="2143125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RDHwdUmaudX-okI8G77I0IScvYyfIOjhUREXaaf0VyDGSqrEY&amp;t=1&amp;usg=__cqcQbWiR_nqZjfJjlAvAqixlaX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0478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192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LONG SHOT</a:t>
            </a:r>
          </a:p>
          <a:p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 Occupies one third to three fourth of the screen</a:t>
            </a:r>
            <a:endParaRPr lang="en-US" sz="3200" dirty="0"/>
          </a:p>
        </p:txBody>
      </p:sp>
      <p:pic>
        <p:nvPicPr>
          <p:cNvPr id="22530" name="Picture 2" descr="http://media-cdn.tripadvisor.com/media/photo-s/00/1b/99/da/the-beach-long-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038600"/>
            <a:ext cx="3810000" cy="2590800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S-7KVVTX2uLGc0u4kias7EUuc_i3rfNBGKA3MYaeKab7UntIA&amp;t=1&amp;usg=__FrhPOsiXITEZCawvFjV5jb2v5Y4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anesisland.com/news/satelite%20long%20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4286250" cy="2714626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dCIsn6oGRRG2qM:http://peternicholls.me.uk/media/images/XLS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286000" cy="1285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1219200"/>
            <a:ext cx="5105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EXTRA LONG SHOT </a:t>
            </a:r>
          </a:p>
          <a:p>
            <a:pPr>
              <a:buFont typeface="Courier New" pitchFamily="49" charset="0"/>
              <a:buChar char="o"/>
            </a:pP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T</a:t>
            </a:r>
            <a:r>
              <a:rPr lang="en-US" sz="2800" dirty="0" smtClean="0"/>
              <a:t>he object appears  very small compared to the surroundings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568" y="802828"/>
            <a:ext cx="5307348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019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   HAVE A NICE DAY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technews.net/wp-content/uploads/2009/03/sony-cyber-shot-dsc-hx1-20x-super-zoom-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31" y="1143000"/>
            <a:ext cx="8522369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xtreme Close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648200"/>
            <a:ext cx="2286000" cy="1285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914400"/>
            <a:ext cx="43248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EXTREME CLOSE UP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Detail shot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Catches total attention 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Magnified picture.</a:t>
            </a:r>
            <a:endParaRPr lang="en-US" sz="3200" dirty="0"/>
          </a:p>
        </p:txBody>
      </p:sp>
      <p:pic>
        <p:nvPicPr>
          <p:cNvPr id="15364" name="Picture 4" descr="Extreme Close Ups are used to capture detai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VERY CLOSE UP </a:t>
            </a:r>
            <a:endParaRPr lang="en-US" sz="3200" b="1" dirty="0"/>
          </a:p>
        </p:txBody>
      </p:sp>
      <p:sp>
        <p:nvSpPr>
          <p:cNvPr id="21506" name="AutoShape 2" descr="http://farm1.static.flickr.com/151/368140791_a5f8c4cee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://farm1.static.flickr.com/151/368140791_a5f8c4cee5_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upload.wikimedia.org/wikipedia/commons/thumb/b/bf/Granny_smith_closeup.jpg/800px-Granny_smith_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4876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5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BIG CLOSE UP</a:t>
            </a:r>
          </a:p>
          <a:p>
            <a:pPr>
              <a:buFont typeface="Courier New" pitchFamily="49" charset="0"/>
              <a:buChar char="o"/>
            </a:pP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Covers face &amp; head all over the screen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also called tight close up </a:t>
            </a:r>
          </a:p>
          <a:p>
            <a:endParaRPr lang="en-US" sz="3200" dirty="0"/>
          </a:p>
        </p:txBody>
      </p:sp>
      <p:pic>
        <p:nvPicPr>
          <p:cNvPr id="18436" name="Picture 4" descr="Close ups show detail to convey emo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1143000" cy="1143001"/>
          </a:xfrm>
          <a:prstGeom prst="rect">
            <a:avLst/>
          </a:prstGeom>
          <a:noFill/>
        </p:spPr>
      </p:pic>
      <p:pic>
        <p:nvPicPr>
          <p:cNvPr id="18438" name="Picture 6" descr="http://www.urbanfox.tv/images/photos/woman-bc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41090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CLOSE UP</a:t>
            </a:r>
          </a:p>
          <a:p>
            <a:endParaRPr lang="en-US" sz="32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Face shot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Mid forehead to the chin</a:t>
            </a:r>
          </a:p>
          <a:p>
            <a:endParaRPr lang="en-US" sz="2800" dirty="0"/>
          </a:p>
        </p:txBody>
      </p:sp>
      <p:pic>
        <p:nvPicPr>
          <p:cNvPr id="16386" name="Picture 2" descr="Close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247900" cy="1714500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Rh5zhRheTNecgs2t11U5oE7isKe-aaZ1gAOsgmn8EP0Fh02Rc&amp;t=1&amp;usg=__MCs3TNuCzYb-ssJqMHGTvI6kK7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MEDIUM CLOSE UP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Shows </a:t>
            </a:r>
            <a:r>
              <a:rPr lang="en-US" sz="2800" dirty="0"/>
              <a:t>subject from mid-chest area up</a:t>
            </a:r>
            <a:r>
              <a:rPr lang="en-US" sz="2800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Provides </a:t>
            </a:r>
            <a:r>
              <a:rPr lang="en-US" sz="2800" dirty="0"/>
              <a:t>intimate view of subject, focuses attention on face</a:t>
            </a:r>
            <a:r>
              <a:rPr lang="en-US" dirty="0"/>
              <a:t>.</a:t>
            </a:r>
          </a:p>
        </p:txBody>
      </p:sp>
      <p:pic>
        <p:nvPicPr>
          <p:cNvPr id="17410" name="Picture 2" descr="Bust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2247900" cy="1714500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ANd9GcQKBa3KkU9BZDHE_MAa818iXj5G-EmYmVZbPX-ZhLqaOFsho0k&amp;t=1&amp;usg=__UBmk37mFsC44o0xOKit9zDIv4n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g;base64,/9j/4AAQSkZJRgABAQAAAQABAAD/2wBDAAkGBwgHBgkIBwgKCgkLDRYPDQwMDRsUFRAWIB0iIiAdHx8kKDQsJCYxJx8fLT0tMTU3Ojo6Iys/RD84QzQ5Ojf/2wBDAQoKCg0MDRoPDxo3JR8lNzc3Nzc3Nzc3Nzc3Nzc3Nzc3Nzc3Nzc3Nzc3Nzc3Nzc3Nzc3Nzc3Nzc3Nzc3Nzc3Nzf/wAARCABOAFADASIAAhEBAxEB/8QAHAAAAgMBAQEBAAAAAAAAAAAABQYDBAcCCAAB/8QANRAAAgECBQEGBAUDBQAAAAAAAQIDBBEABRIhMQYTQVFhcYEUIpGhByMyQrEV0fBic4Ky4f/EABkBAAMBAQEAAAAAAAAAAAAAAAIDBAUAAf/EACQRAAICAgEEAgMBAAAAAAAAAAABAhEDEiEEBSIxQVEjYYHB/9oADAMBAAIRAxEAPwBFcILgN8xYhWuRxbi3POCTzSVQjWQc/KSRfRbgcXtgcLlEUKoZiTfi25/ti7QBiPzpYoUKkh5B+vcbd++MyaImi0DFGXYllS14wqCzcc39O7EOY5g5gWTeXfS12Oy+A8cBs1rJe0jpVk2O4PJ34tjUekOmlocresznJZaiqiAMcUhBAFv2qLgnzO/kMOx4lVyVleHCpRbYjT1ks1PDUipeRGY3DEmxHAIPG3rixliNCWDFdJBKWYHax8PpiPPzHSdZ5lTpGsKuEqIo3FuzJUNp09x34xNl9TBFI7RPeJm+UMQRvxdrb4s6LDWRy+EQdatfAnr5UjkJu5c7BV4Iub3+2IKZrJex33KEWCex7hixmMsRvIzlCovpCBBfe1wdx9TzgaYzG6BJLlRrAjPHvfn/ANxN3DH+W/v/AAHA/Cg5DmMjRa5Zw4X5gDe/09ODbuxYpa2pkhlakp9SBfzH5+VTfx8d8Cqd4HmVvy2lRgNBUgdw3v8ATjHCVupuyR2jiF10RrtYkm21r++MzXkcmBo5FjqIpSGCqgIIbe5F/bvxYEkmtgmlRGhUi1za/wBz54npsuNRDVSxuVeIr2etflY3C8+/ngbUS1dLChennip5GZdbRlVLDldXFx64vUN5cDo49uQLTQVNd1PTrTxM8klQukMDZrH+LDG/1vUC5dSfFVE3ZQ08eqWMk6gB5d/O22Mm6EtT9T0dVE0cT9sUUyj5GBRrgk8C+nfuvjb+ounoM6ymamZWiM0fcN1OHyT+PgvxtRVI84zZmc16ulzGrJVamYk95VTsB7Cwwz5LA5jK65+yJI09ptb0wAzjp+oyXM4qetQrJDMEfzFxZh5EYb8ii/JXzBP2H98W9IrbZk9wuLRQzSmMLxKHZYiwsrEWB/wYpays6gr+XfSY7324Pn49+D/UMA7ONnO2oX89sBI4oSoU3kIAu1iCo8vPa2+Iuv4zfwTgfifSpO7A2IZyQ917x4et8XJMtqIxLLNdfmVDpZbgng2v489wxBTaooQ9QtnuAARwbW4Hti/DVfESATSlopBY2XdQL7XPHj74gm3ZQEY6KIZKsMsKq0jIkpFh8qyMxP8AH2wdyrMqVvw4zGWemQ08EUg7GVBpbvUW45IF/fCzC9VKsq3jkiiAZkkG+52HG/H8YL9JZXD1Fk3UOVtK0MUskeuSEWCtzsCP9IvfDcTeysrwvypfRkgrXSYHUp+XSB+0D0w49JfiZmvTzdnUk5hRBSFhlk0mM9xVrGw8RhMz/Lf6Pn+YZesjSCmmaMOwsWA4JxWjUtu3GNJcoF2mM3UHWFX1LmTVWYmIXUIiRppCAG4t4+pw75XCBToV4Kkj0J2/jCJ0R0zD1Dm8kEkzxpHEZAF/c3cPTGlUlP2ahBayxhQL4o6f2yTrV4xb/YP6jiZ8skdP1RgN57c/bCpD2YhO5AcfMQoYj7/5bGhTU4liKNazKQcZ5LH2VS0dgZY2CsA17W2xL3CHkpicHponqC4pilNJdiTdf3W9TyfTwxzlsrpKdTqhGwU7n78YimcSHSFRdAOw4vf773xwkiIW7F2dztbi58be2M3XgeOVLlz/AA8gmkUmeRHkAt+kbkepvbDJ+GEBp8irVmRkklqmLBjuAFUDCjBVPLZQAe5X1EE37uLXw1dPSVNH0zmMvZ3mUOygMTqYjYXPtjsDalTLMVbWY51PVxVuYZjXxhR8ZWShBe5Cq3P0sPfAdVNtiMdVsFRQ1b0dYpWWE6SPXe/vfH5HE78Xt5Y1I+gZO2FumM3qMizNayhCM4GllkBIYHu2tjQ36vyjMImnSmegrzu0bMzQSHvsV3U/8SP5xm1PThFt39+LSC3hhsVTtC5VJav0P0GcVFSumGOgLHu+PP8AbADqDL6ujqWqqqCON5wGJi1FT5Bj37YBglRycfSVjkCNmOm/cbWx2e8kNREcOrtF3SqktqNiot5ce+K5qXQlFUgk2FlAvb+cX48jzZaRatadWgZA6OGAuDa17nbbHNVTVkVNeaB0j1BgxQ6QfG4xmuEk+Q6ZbWvhhengUuWd9gh3C+J+uNJoI5U6dqHSLULagAd2UcnEOV9K0tFMrIsb2HEiAg+uDnwjBVEtVN8p1WjIQMbnkAbje1uNuMNhhUSrG1FO2YX+ItK718eYxwsodAkttxccH6be2FmCr0gAHHphaShUaRDt3jSLYo1nT/TtUCarJqSQ+JgW/wBcPToE8+rW+eO/j/E42Kt6S6LCMWyMp/tSup/7YWc06c6NhK9nR5mhYE/LUjaxt33wW55SEcV6MLasXciy6TO80ipFYRwk3mnJssSDljf7eJw10XRPTsr7x5gQVVheqHB44XDpkmR5bksYWgoI1ublpHLsT43OO2OpJhGGjyKFAcn6bSrIUBXaNSp28ZDb3GAPT/TefxdSVdTUww0OTzSO4o1kD2uNtIXZd99j4jfDZ8bUrfSsQt4knHBzOsJ0qY1Nr3AwPIT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upload.wikimedia.org/wikipedia/commons/b/b0/Nice_full_length_shot_of_Lucy_sitting_by_a_lamp_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0386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FULL LENGTH SHOT</a:t>
            </a:r>
          </a:p>
          <a:p>
            <a:endParaRPr lang="en-US" sz="32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Also called medium long shot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Covers the whole body &amp;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Some of the surroundings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Medium shot captures the subject from the waist u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00600"/>
            <a:ext cx="1143000" cy="1143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990600"/>
            <a:ext cx="388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CLOSE MEDIUM SHOT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frame captures the subject from the waist up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This </a:t>
            </a:r>
            <a:r>
              <a:rPr lang="en-US" sz="2800" dirty="0"/>
              <a:t>allows for a bit more detail to be shown in the frame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19460" name="Picture 4" descr="http://t0.gstatic.com/images?q=tbn:ANd9GcRwgTc28EsB9LpvTvG-mEBqVPafNjUiH96Q8HPycDuMarwuqxU&amp;t=1&amp;usg=__-6jZgW1gSp4q7om1PhEpfJfGbS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906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152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Varieties of shots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Varieties of shots</dc:title>
  <dc:creator>Fateh Singh Dhanoa</dc:creator>
  <cp:lastModifiedBy>Fateh Singh Dhanoa</cp:lastModifiedBy>
  <cp:revision>15</cp:revision>
  <dcterms:created xsi:type="dcterms:W3CDTF">2010-08-12T17:02:28Z</dcterms:created>
  <dcterms:modified xsi:type="dcterms:W3CDTF">2010-08-13T13:11:00Z</dcterms:modified>
</cp:coreProperties>
</file>