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71957A-D7DE-4606-A1CD-651A114A3230}" type="datetimeFigureOut">
              <a:rPr lang="en-US" smtClean="0"/>
              <a:t>8/14/2010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30A2B3-A702-4F44-B5CA-8101568FFB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2743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>B.A.II </a:t>
            </a:r>
            <a:br>
              <a:rPr lang="en-US" sz="2700" dirty="0" smtClean="0"/>
            </a:br>
            <a:r>
              <a:rPr lang="en-US" sz="2700" dirty="0" smtClean="0"/>
              <a:t>functional</a:t>
            </a:r>
            <a:br>
              <a:rPr lang="en-US" sz="2700" dirty="0" smtClean="0"/>
            </a:br>
            <a:r>
              <a:rPr lang="en-US" sz="2700" dirty="0" smtClean="0"/>
              <a:t>English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1143000"/>
            <a:ext cx="5410200" cy="2590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Kinds of studio lights 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&amp; 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audio system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2200" y="4267200"/>
            <a:ext cx="237917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Prepared By:</a:t>
            </a:r>
          </a:p>
          <a:p>
            <a:pPr algn="ctr"/>
            <a:r>
              <a:rPr lang="en-US" sz="2400" dirty="0" smtClean="0"/>
              <a:t>Jasreet kaur</a:t>
            </a:r>
          </a:p>
          <a:p>
            <a:pPr algn="ctr"/>
            <a:r>
              <a:rPr lang="en-US" sz="2400" dirty="0" smtClean="0"/>
              <a:t>Dept of English</a:t>
            </a:r>
          </a:p>
          <a:p>
            <a:pPr algn="ctr"/>
            <a:r>
              <a:rPr lang="en-US" dirty="0" smtClean="0"/>
              <a:t>August, 2010</a:t>
            </a:r>
            <a:endParaRPr lang="en-US" dirty="0"/>
          </a:p>
        </p:txBody>
      </p:sp>
      <p:pic>
        <p:nvPicPr>
          <p:cNvPr id="6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2476500" cy="18478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857375" cy="1447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200400"/>
            <a:ext cx="7123113" cy="2590800"/>
          </a:xfrm>
        </p:spPr>
        <p:txBody>
          <a:bodyPr/>
          <a:lstStyle/>
          <a:p>
            <a:r>
              <a:rPr lang="en-US" dirty="0" smtClean="0"/>
              <a:t>On the basis of: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Techniques by which they are mounted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Directions from which they pick up sounds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Range of frequencies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mikes</a:t>
            </a:r>
            <a:endParaRPr lang="en-US" dirty="0"/>
          </a:p>
        </p:txBody>
      </p:sp>
      <p:pic>
        <p:nvPicPr>
          <p:cNvPr id="5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Used in educational institutions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Floor stand mike / table stand mike</a:t>
            </a:r>
            <a:endParaRPr lang="en-US" dirty="0"/>
          </a:p>
        </p:txBody>
      </p:sp>
      <p:pic>
        <p:nvPicPr>
          <p:cNvPr id="22530" name="Picture 2" descr="http://www.dak.com/reviews/imagesR3/3106_MicStandSingers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657600"/>
            <a:ext cx="3352800" cy="2971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990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by the stage singers &amp;</a:t>
            </a:r>
          </a:p>
          <a:p>
            <a:r>
              <a:rPr lang="en-US" dirty="0" smtClean="0"/>
              <a:t>Interviewers on vox populi shows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 mike / hand mike</a:t>
            </a:r>
            <a:endParaRPr lang="en-US" dirty="0"/>
          </a:p>
        </p:txBody>
      </p:sp>
      <p:sp>
        <p:nvSpPr>
          <p:cNvPr id="26626" name="AutoShape 2" descr="data:image/jpg;base64,/9j/4AAQSkZJRgABAQAAAQABAAD/2wCEAAkGBhQSDxAQDxMPEBQSFA4UEBAPEg4NEA8MFxAVFhQWHhMXHDIeGRkjGRQXIjIiLycpLiwtFyo6QTAqNSorLikBCQoKDAwMFA8PFCkYFBgpKSkpKSkpKSkpKSkpKSkpKSkpKSkpKSkpKSkpKSkpKSkpKSkpKSkpKSkpKSkpKSkpKf/AABEIAHcAdwMBIgACEQEDEQH/xAAcAAEAAwEBAQEBAAAAAAAAAAAAAQYHBAUIAgP/xAA8EAACAgECAgYHBQUJAAAAAAABAgADEQQSByEFEyIxUZEGIzJBUmHBJDNCgaEUdMLR8HFykqKjscPh4v/EABcBAQEBAQAAAAAAAAAAAAAAAAABAgP/xAAZEQEBAQEBAQAAAAAAAAAAAAAAATECESH/2gAMAwEAAhEDEQA/ANxiIkCIiAn5YyTKlxA6aNNCoh7THdyZVz1frOrOeWHWuxe8ZxKP4dP8RUq3rp165huHWMWWgMdP1tZ3AHch7s5Hcec8FuI+rDd2lGCuVauwdk0dZ3i3kSAzc/d7sAtPB0um2lTWGcKV6tq06xnSmwupXDHcP2e/PZfd6s9hsYkVVHbsr3EhUUIl687BStWFdTt9qxMEHmbKnHJrhI18X/oDiJXcwr1Cfs7nZhi4ehndtqJvOCHJz2SPcRnIMuQMwm+kMwasr7TLXadvVcwBUQRtUeqUWYOOVqgKAiTTOH3S5t0wrc5anaq5JextPjFbOc+0drfliVLFriIkQiIgIiICIiAiIgQZSfS7QWXaitayiY2YYllZQG3BxgZJVwpAyPfzwSJdm7pTvT/RZrSw7tqhlcghRXUTucggg72C9WMEe33+Nix4jehGo2FTWgBKgqtqsDUCxQM+0Fwu8jmCyhQVYkbZyv0FdkVqm3AAOTTubm2QQQckCy38QBNjdwwJyJrHxuYtvGQ+y6whW2dY6hQxbFa7RhVzlz2lySYu1DJgIwbOQVBO5O0tZGA+3IswnLuLKucV2MKr1bPQ7UNkitUztLBb12uNxLjs8+0Aq9/4iTuOAO/0I091OpNbbGRkPWdW11gFuF7WSu0eztHPkOXfKozENnNt+O/LWO5zX1jbUzu3PQawMsD2RyY5LXfh9oztsucKSx2rYAw38gbHXP4HxW+MnDFhBVyEmQJMyyREQEREBERAREQE5tfpFtratwCG+SnB9xGQRkHmP7J0yCJRjlt4VrK1HWbWuVjeb6QzC478409itll55PMAA5AnKdeu47upQlj333MWzYXILfsuWODtz3hSwG3e2eDpTW20azVVo7qFu1OFB5DNrHz5988yzpSyx13uW2klcheyfHu7/wCUXpvxaqG02+pD1hdnoSs0C5wrC/fWQz6etFKszkEZ5MRgjGNb6N0K01V01jC1qFUfITBaHe7VaZGd23XaYc295uQe75Z859BrHqV+oiJGSIiAiIgIiICIiAkGTIMowP08TZ0pqxg87N3Ij8VaN7/70rlV+LPZf8lz9ZbuKNeOlLD8SUN+Zrx/DKjpvvPzmLrpHvei5L9J6JQrD11Tdvanskt3AnPsz6AUTDPQRM9L6X5Fz5UuPrN0E1GetTERDJERAREQEREBERASDJkGUYvxdqx0ih+Kik+T2L9JSdN95NA4z1Y1elb4qXH+C7P/ACTP9KPWTF10mLlw1TPS9Z+Gu8/6ePr+s2yY5wpTPSbn4aLT/mrH1mxzUxnrUxEQyREQEREBERAREQEGIlGV8bU7Whb96XzNJ+kzPSfeTUuNy+q0R8Lbh51f9TLdJ95/XhOd10mNF4Qr9t1R8KV8zb/5mtCZXwcr9frW8EoXzdz9Jqs3GLpERCEREBERAREQEREBERKM343J9k0reGoI86LP5TJdGe3Nf41D7DR+8p+tVg+syDS+3MXXTnGpcGB2tefnpB+lxmoTMuDNfLXN4vpx785CWH+ITTZqMXSIiEIiICIiAiIgIiICIiUcnSXRdWorarUVpajY3I4yCR3H5EeMqw4SaANuCXgfCNRft/3z+siIFm6I6Ep0tfVadFrTJJC5JZzgFix5s3Icz4TviICIiQIiIC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28" name="Picture 4" descr="http://www.avrental.in/images/shuremik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343400"/>
            <a:ext cx="1419225" cy="14192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 flipH="1">
            <a:off x="838200" y="2743200"/>
            <a:ext cx="7772398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Boom mike can be lowered, extended and rotated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 mike / boom mike</a:t>
            </a:r>
            <a:endParaRPr lang="en-US" dirty="0"/>
          </a:p>
        </p:txBody>
      </p:sp>
      <p:pic>
        <p:nvPicPr>
          <p:cNvPr id="27650" name="Picture 2" descr="http://t2.gstatic.com/images?q=tbn:ANd9GcRtFGmoupLvOfjmsnnExHn8kI_WDiOUY-yQBJJZ6WWbxHdIYXg&amp;t=1&amp;usg=__ELWegEgxQGqBulaRORaUdWF_t9A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657600"/>
            <a:ext cx="1914525" cy="2390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652" name="Picture 4" descr="http://cdn.cbsi.com.au/cnet2/i/r/2006/camcorders/features/camcorderpro_step5_300x3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505200"/>
            <a:ext cx="2857500" cy="30480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447800" y="2743200"/>
            <a:ext cx="7123113" cy="53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Allows freedom of movement and keep the hands free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Clip- on mike / tie- tack mike</a:t>
            </a:r>
            <a:endParaRPr lang="en-US" dirty="0"/>
          </a:p>
        </p:txBody>
      </p:sp>
      <p:pic>
        <p:nvPicPr>
          <p:cNvPr id="28674" name="Picture 2" descr="http://t1.gstatic.com/images?q=tbn:ANd9GcQdRVG4AsTu3ZweAPDA0eDoGgIYL5Y22_Bf4ZFZ8sAgawzxkU0&amp;t=1&amp;usg=__JQkOEgc4DPJpqVUkJPthasvX2W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429000"/>
            <a:ext cx="2171700" cy="175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8676" name="AutoShape 4" descr="data:image/jpg;base64,/9j/4AAQSkZJRgABAQAAAQABAAD/2wCEAAkGBhISERUSEhIVFRUWGBcYFRAVGBUVHBcVFRUVFRgVFxgbHCYeHhojGRQXIC8gJCcpLCwsFR4yNTAqNSYrLCkBCQoKDgwOFw8PGikgHBwpKSwpKSksKSksLCksKSwsLCwsKSwpLCwsLCwpLCwsKSwsKSwpKSwsKSksLCwpKSksKf/AABEIAOEA4QMBIgACEQEDEQH/xAAcAAEAAgIDAQAAAAAAAAAAAAAABgcEBQEDCAL/xABHEAABAwIDBQQIAwQHBwUAAAABAAIDBBESITEFBkFRYQcTInEyQlJigZGhsRQjwUNy0fBTY3OCkrLhFiQzRFSTohU0g8Li/8QAGAEBAQEBAQAAAAAAAAAAAAAAAAECAwT/xAAdEQEBAQADAQEBAQAAAAAAAAAAARECITESQVET/9oADAMBAAIRAxEAPwC8UREBERAREQEREBERAREQEREBERAREQEREBERAREQEREBERAREQEREBERAREQEREBERAREQEREBERAREQEREBERAREQEREBERAREQEREBERAREQEREBERAREQEREBERAREQEREBERAREQEREBERAREQERcXQcotTtveempReaQA8Ixm4+Tf4qtt4u2R5u2ACIe0bPf8vRH1U0WtW7RihbjlkaxvtOIH3UT2l2p0seUTXSn2smN/xOz+ipDae8807sRL3uPrvJcfrosKj2XVVbsMbZJncWxtc+3mQLD4lBa1d2yv8AV7mP/FIfuB9FqH9sc1//AHFv3Yo/1BWr2b2J7QksXsjiH9ZICf8ACwO+63UXYJUWzqIP3cEhB+ORUGXs7tYmccp4n+7JHh+rSFJ6HtMH7ancB7cLhIP8JsfldQat7DalouxzHH3Hfo4D7qN1ex9o0B8bH4eoNrfzyKKvKo7Q6JsfeCUvztgY1xeP3mkAj4/C67thb80dWcEUw7z+heDG/wCDXa/C6orZe8ocfHqTqttPs2GcAiwcMwRrfoVdRfoK5VMbI34r6GzZT+KhHtk42j3X5k+TrqYw9sGyyxrn1BjJ1ieyQub54WkW63sqJsiw9l7YhqYxLBKyRh0ewgjyPI9Csu6DlEuiAiIgIiICIiAiIgIiICIiDoq65kTcT3AD7+QVfbz9oEhBbT+Ae3q4+XALK2vI6QkuJJWrpN0pak+EWbxlde3w4n4fMKCvK/vZCSSSTq4nMlbLYnZXWVJDsHdsP7Wa7Rb3WekfkB1Uv3jp27OMcVJGJap4LjM9oeY2jixvot459NVgM21ta2dYBi9VzWAj6ArO4siSbC7HKKGzp8VQ7k/wx/CNuv8AeJU4paRkbQyNjWNGjGANA8gMl5+2zvpteB+GWd7b5tcCcLhzaRkQsSg7TtpRSB/4hzwNY5LuaRyIJ+yspj0kuVDtyu0umrwGH8qe2cLj6XMxu9by1+6mF1pHK6qmmbIxzHtDmuBBadCDkV2og89b79nslHITGCYySWO5jl5jiFHaDbL4jYr1BWUTJWFkjQ5p1af51VVb59kZzlpruGpZ648uDh9fNZzFaLYm2Y53Fpc0ubqzieN7HUfz57PamxoaluGVoPJ2hHUHUKoQSDjY4tcDcZ535tP6fdS/Yu/L23jnbd4Fmu9EF3AP5DMZjhwTE18/g6zZUpmpJiQBic0ZnBfWWPQtvlf7cNptrts2hI2N0Q7hhbhe5jWOxSBxu5rpAQBa3hPXPlvdn2AvixOdm5+XiNrX8rZAcBYLV7xbotqPzIi2OXjkMMg9l4+xII6cmrjG2H2x7QiIfLIKmK4Bu1rSL8LtALT536XVw7q79Ute28L7Pt4oXZOHlzHULy7tWnfSTlgbIwj+kscTT5DC5vDiDbrYZdJPKB38bZInMOrQ8Nxe67VrvdN+hGi0j1yipncjtu9GGvB5CoAz/vt4+Yz81bUe14TEJhKwxnSTELfPn0QZiLqpqpkjQ9jmvadHNIIPkQu1AREQEREBERAREQaek2A30pPEfY4Dz5/ZbYNsLBfS6K2fBG9/stc75AlBWO8T+9r8YdbxFuK9vAzK3xt9Vh7WPevJN78HcfNc7EGKZ7ze+E38yvt8JOgXGumNY2pAb3FTGJYSSbHgeBa7VjuoWg29uK5jXT0jjPAM3N/axf2jRq3325eSn269E2StYx7QQ1j3ljhcHLCAQdfT+i2m2Ny5ad3fUBIsbmDiOfdk6j3D/orJ+xKoNjiCCCQRmHDIg8CCOKtLcntjdHhhryXN0bVAXc3+0A9Ie8M+YOqx9o7vU1fd0YbS1YJxNIwxyO4hzf2b+oyvqoFtTZM1NIYp4yx49UjUcwdCDzGSsqY9TUtWyRjXxuD2uF2vaQQQeIIXcvM+6e+9Vs9/5TsURN307ycJ6t9l3UfG6vTdHful2gy8TsMgHjp32D29feb1H0W5WUkXDguQiooPf/swfC90sQs1xJbb0XXPok+o/PQ+F3Ag3Cryshe3wuaQ5tw4EWcLGwDhrln8/JevJYQ4FrgCCLFpFwQdQQdQqN7W9wRTyfi4JmASFrfwznWfcAD8m58bbAeHh1GQnggext5paci3iZxYb/Tkp/s7b7Zmtc24B1vkb3tYfxHRVrDC2Q4Tdrs8wMrDM3bwOR6dApFSVVhZuQGQHQZBKRLalkUjRHUsE0V7hzhdzD1w2JHvNseYOZX3t/bFNTwAODXBzbRwMw2c21srZBmVr/LNR+nrj/P6LsdSQmRs742Ocw3BcMjr6Q42OYOdiorQjdaeRplZC1jSLtDjckcMOPhyJt5rW023ammdg7yRlnXMZJtisRfCQRexPwJVrU+0WTMxNN8yCLgkOFrtNuOY+a6H7OjLsZY0utbEQCQDqASFdTGt2D2ixxDvGyiF59NhDiyQ+8wcfeBB62yVn7qdodLW2a17Wy+xe4d+44gX8iA7pxVKbwbkB1309mnjFoD+7yPTTyUTpqqWnedWkHNh/UIPYAK5VS9nna0x4EFU839WR2ZA9lx1I65nndWvFKHAFpBBzBGYI5gqj7REQEREBERAWJtWnMkErBq5j2jzLSAstCgpbd7aLo2y2jDn8Q4kAt0wggXBFiuubf8AA8P4eBp4kvkJv8wt1vbsw0dX3zW3hlJJbyJzc3z9YefRVt2m7BwPZUxi8Uo9Ie11/ngvPyl3NdJ4l+wu0FkdZA+UxYDeJ7mCxbjFg45m7bgXV1tNwvFGJeg+xLtB/ExCind+dEPy3HV8Q4dXN+3kuvCZMYt2prvHudFVeMflzDSZuptwePWH16qC7SjMY/CbUh7yPPu5hqOF4pLZEeyfiAraWPX7OjmYY5WB7Dq0/ccj1Ct46a887ybiSU7TNC7v6b+laPFHfQSt9X94ZHoozBK+N7ZI3OY9pu17TYg9CFd20d2qqgcZqVzpYeMer2DiCLeNv824qL7S3Vpa8GSkLIKjUwHwxSOOdmn9m88vRPBY7itpuT2zA4YdoWB0FUBkf7QDQ9R8lbEMzXAOaQ5pFw4G4IPEELyntHZkkMjopo3Me3VjhY+fUdRcFbvdDtAqtnGzSZYL3dTuJy5lh9UrcqY9KKuu1bdl0zWzhjpGtaWyBoxOY25IkDPWbmcQGYyI0K3+7m+FNtFgdA83AOOInC5jstQNRrmts6oODMg5WDmk6/yNVpHlKmc4SSYgbBvhJOL0iACHD0hYHmthHNw+H3/n4K2u0jcKF476ICJ5cMYbo6+I4i3gcXEa3z5qu6PdbFG17pcOZBFtM7a/ALIwWVeYsbcl17a2wQwgceHX+c1vdl7DEVVgfaRpYS0kciAtdt/dUvL5Y3g4CT3QGmdrDqEG43MiiZTDu3BznHFKc8nkejbgBp1zPFb9sqhezd13xFpFRglIuGgZWGoPMKX7vTNexwnLWyNJac/CCLgH4jPNXBkXutXtnd6KoHjFnD0ZBqP4joVuafZ9wXF4DQbYua5qaYsIBNwdCouKk2xu/LSuuc238MjdPjyPQqUbjdqs9GRHIccV82H7jkVMotliYOBtht4r5jysodvB2a+IOpXtIcc4ydOreNui1uovnd7eanrI8cLwfaZ6zfMfrotsvNuzNk1FE4vpqk97Hm6PTrb49Vb+6u/f4iKPvsDJHAZm4BJGluB+iCZosT8Sc7huWoBN/NZYQEREBERBhbX2UyoidFIMnceIPBw6hVNU7MLe92bU6OP5b+Tj6JHR2XkfirmUX353Z/ExY2D86PNnvN1LP1HXzWOXHYsuPLe3NkSU0z4ZBYtP04FNk7WfTysmiOCRjg5rhfUfoeKs/ebZTK6nZPb8+nLRMOL4sVi/Pjz5EdVgbIkpsBE1I2VrrgNY8RlgBtmQ0knK65f6Z018b4uvcfe+PaNK2dlg70ZY/YkGo8jqOhUhXnjdfab9l1nfRRTCleQ2WJzSTgPrAgWJbqDyuOKvl22YBG2QytwPALX3yIIvcdLFduPKWM2WdM0hRbeLcaOYmWAiGb2gPA/o9vXn919M7QqQz9ziN7Xvkfm2+IfL4KSQ1DXtDmuDgdCM1eqeKp2mWv8A902nCQQPy5bgPZwxQyn0m+67L7KC7y7lS0o71hE1NewqGD0fdlbrG7zy+y9D7U2RFURmOZgc3rqDzadQeqgVfsGq2eTJCTNBaxyBc1vsyM0ey1//AMrFmLqrN19tile993BxAsW9L6qyt3+1imlLYJyY3HSZws0utYBx4efTgo9tPcynqx3lCWxSn/lSfy5DyhcfQd/Vu+GWagNZRPje6KVjmPabOjeMJHmP10VlTHputoO/Y4ZFr25EOB5FrgeOYVSV9MKeJzKhvoPIeAb6PJBHMaFaXc3tFqtnkMzmg4wOObesZ4eWi0+9u3DU1lRKMTWveSGHIgAAC452AK1qNs3edhqQ8tdgDC0cySRcrBj3oj7udrQ8OdI8tNhbM3F81HWVwDrO/nmlS0RyHMWecTTwNxmEEyj3rppC2SRjmzNBAcB4fFa9/lqsCk3gEbphUNIEhxAt8QIthyPko4WX/guyKqIGFwxN4sP3B1BQSrYe/kUTXQSNeYgTgOpDdQNeCllPvDDUFr2eKNoth46aEcCqmloARiiOIcW+sP4hdNHXSQuDmOIPTiOR5hBddPtNgLxh8DuHLKy5NYwFuBtsJ1OpUK2HvYyazX+B/wBD5H9CpPEorJ2hTRPxvYzDK8Wx+QsL8woZXbVbTGKJ+LHGWk4Re4wnxDPitpvFvaymHdt8cp9Xg3q7+C+N3aame11VUvE8p1aAQxnJovYEjzK1EZ+wu19sReyZkjo3WDThuWi1ibX0vfJXDsfbMNVE2aCRskbtHN58QRqCORzXn/eiWKYWiiZHbRzQbkcibgfRfPZzvLJs+tbid+RMQyZnDM2bIOrT9L9EHpBF8og+kRcEoOVwVH9p790cLxH3neSEhojj8RxE2AJ9EG/Vfe1dvywRd66nFrgYTILjFkL2aR9VLYYiu/GxDTTCshaMDzaVnDE7I3Hsv+/mohsjZ5xOMEQdhGJzQ3FhaScydR5jPLgpHvH2gx1UUlLhwyXaS2zjYNcDqQBwUMlpXlshiOF4Fy8PLC5tvROdiOi5cs9jpN8b6fa8ha0wuf3zHguifJh72O4xQl1sLuNjk8dVz/6010hFPRyCTFhLyRiD3MLmtdfLFiBGeTgMwCLrQx4i0Y/SI8XnxWfS7Vewtvd2EgtNyHNw5jC/kPZcHDos2EZ1Xsc1Dopqz8oQx+GZoDnFrsLg19tdcrjmm7e+U0cgjDX+kWl9sJ18Ie1zvFcaX55ELT7bdVSgmKoDgWBgjd+U4HE43Pqn0zmD8Aog3d+tdKXvtfLxF7T6OQ0J0spJd1rp6P2bvfE8WkIY4GxOdr8jfNrvddrwJW3oa+OZjZI3BzHaOH25g9FRDMdjjeXEm5vnwAt104rbbvb1yUOPCLxkYiy2K1svCMTbHLLne3JdJzs9Y+d8TzeDcRjyZaYiKTiy35cnRzdB56dOKh1b3NUBBXRkvbdrJmEGVn9nJmJGe44k8i7RYm8G/lbPHijcY24c4Q0DEHAXDgbm+nHJR7Y23sZLXtxCznO0uABmQD63IcTYLPLl301OPT42tuXNSuEgImp8y2pYPDcC4bI3Vj72yKjVVS53ju5pzLNTHnmP3bnLz5qfS7QZJCYTLYSgGOS7m4rHwOcPWbiBGfiGfkYDVwyQvs8YHjIjTrdpHqkacOGS1xuscpiPSS3et5s6MStMb8wBdp5dFjVVnHEWi+uIZH6ZFfMM72XDeOWZsujLvnpXQ6+KP2h6vmuSzK+o9pdLfxLvRZfyI/isihoJ2Hxss32MQAP3t58MsiEHU1xabgkHmF2PLJB4vC72wMj+8P1WfW7Hc0Ymh2gcWOBa9rXC7XOb7Jys9t2nnfJast+HRB1T0rmHP4OGYPkVtdn75zwxll8WVml2rTw8x0KwY6gty1HFpzBWBNm7IWzyCDc7D2eal7nyklur3HU34DqVv6/aAazLwxsGTRoByA5r5o4RFA1g1Iu7zK10O0D3b5JYyxoOQOrm5cFUfQ2gzu2yk4Wu9rXXTLyXzXxgsPMA/wCh+i5mngdEySVoDSQWtdz4CwXZBTOnn7pmZeWRge89xH2IUWLB/wBrqnm76orF/wBkafkixldNjerqqYA9jmHRwLT5EWP3Xai6OaiNobFmo3mKUFoBs2S3he0HIg6fDULMk3nqnx92ZsbMrtNje2mev1V0vjBFiARyOa1tRuvSSelTRHrgaD8xYrF4rqljG5xvYXOZIGvmV9ilPJWvL2fUJ0hLf3XyD/7LGd2bUnAzD+/f7hT5rX0rP8A7ohoHcSFZ8XZxSA+LvX9HSEf5bZLOi3KoW6U0Z/eBf/mJT5qaqIUnvD5rk03UfNXGN2KP/pYP+2z+C4durRnWlg/7bP4J8GqbNOeV/Ir4wOBBsQRndW9JuNQu/wCWYP3S5n+UhYM/ZvSn0HTR/uyYvo8FPimquBXXTUrGElosXel5/wCup6qf1fZhJrHUNd7srLf+TT+i0VfuTWR3vAXj2oXB/wD4mzvos3jV1EnbDY55xNxMdfQkd2fSLhzxG4twPmvuoLY/yZmB9Pcd1cucW8MBcTe/I3zBPJZ743NOE3DvYcCx3ydYr4ljDwWvFwdQf0/isyN7rU1m5sMrO8o5P/ge4G/Rj8s/ddY9XKH1IMTix4LXA2LHNIII1FlYVZSEsHdOwPZfAeBvmWvGha7jfjYrJh2k2RjfxkMZc4BpD2td5MdfXjbxBwuLOF7LctYs1AtmbUjb6TwPmtvszaVLLURsmlLYi4d5KGuOFvHlYHS+dr3W42puBG8d5RAEm/8AujyCSRme4kNsR/q32flliCgu0GYQ5uHCQcJaQWkEahwOYPQrWs5j1FtPd6jr4GXAc0D8meJ1nR5WvG8aZZEZg6EFU9vn2azUt5CA+L/qWNs0f28Y/wCGffbdnMMUR3P7QavZz/yn4oyfFA+5afLkeoV/bmdpNJtJoax2Ca3ip3kX/unRw+vRaR50qqRzDZwtxHUHQg6EHmMivmDZZfLEBo9wH1V9709lMMwL6YCO5u6myDHX9Ixn9k88x4T6zeIq+r2O6jnEUrXNLHYo3OFsTQb26G3LLqouOdoDC8jl+mS08W03d0+SaPCAcm2zLcgL36lbnb1TG53eRuBDteYPI9VqGVLb+LTpY/dVHVUzMkYx7mXOrGHXERkFYnY3uo58prJB4YycB9qZ2TiOjWm3mRyWn3Q3El2jIJMJipxrMcy4XzbHfUni7QddFe2z9nxwRtiiaGsYAGtHAD9eqeqyEXKKoIiICIiAiIgIiICIiAiIgLiy5RBjVuzYpm4ZY2SDk9od8r6KKbT7NInZ08joj/Ru/MZ8icQ+BU0RSzRTe1d2ammuZYjhH7WPxs8zYYm/ELUSxNc2xAc065BwP6K+iFG9tbh085L2XhkPrxgWJ99non6Hqs3j/GtVDW7UMDorAkSYmuFhm5rmkZHI5SDI6YQRY3Wz2xQQ1X5dbG5ktgG1IF5ALZB9zaVmejjiHB18ll7b7N6sOF42ygHwyR3JA0dZtwQ6xy4XC3NZsmsqXH/cyAQBilcxmnrak3Oeg4rMlatimt5NzJ6SznWfC42ZUMuWE8jxa7mx1iOq0lH3mIOixYgcnMvcHpZehItxa2MYQ+J8brd9FrjYAT3dntwuztYnTO1llRbpVRGjG/38vk0FXtnIjW4PaZXNwxV1NPKzICpbG7E0cMYIGIdRn5q0No7IpqyICaNsrHAObcZi4uC05FpseCj8G4sh/wCJK1o4hjST8CbW+Sl9PCGNawaNAA8gLD7LU39S5+K8quw6jc67Jqhg9kOY76ubdbHY/ZDs6BwcY3TOGhmdiH+AAN+YKmyLSPlkYAAAAAyAGQA5AL6REBERAREQEREBERAREQEREBERAREQEREBERBxZLLlECyIiAiIgIiICIiAiIgIiICIiAiIgIiICIiAiIgIiICIiAiIgIiICIiAiIgIiICIiAiIgIiICIiAiIgIiICIiAiIgIiICIiAiIgIiICIiAiIgIiICIiAiIgIiICIiAiIgIiICIiAiIgIiICIiAiIgIiICIiAiIgIiICIiA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8" name="AutoShape 6" descr="data:image/jpg;base64,/9j/4AAQSkZJRgABAQAAAQABAAD/2wCEAAkGBhISERUSEhIVFRUWGBcYFRAVGBUVHBcVFRUVFRgVFxgbHCYeHhojGRQXIC8gJCcpLCwsFR4yNTAqNSYrLCkBCQoKDgwOFw8PGikgHBwpKSwpKSksKSksLCksKSwsLCwsKSwpLCwsLCwpLCwsKSwsKSwpKSwsKSksLCwpKSksKf/AABEIAOEA4QMBIgACEQEDEQH/xAAcAAEAAgIDAQAAAAAAAAAAAAAABgcEBQEDCAL/xABHEAABAwIDBQQIAwQHBwUAAAABAAIDBBESITEFBkFRYQcTInEyQlJigZGhsRQjwUNy0fBTY3OCkrLhFiQzRFSTohU0g8Li/8QAGAEBAQEBAQAAAAAAAAAAAAAAAAECAwT/xAAdEQEBAQADAQEBAQAAAAAAAAAAARECITESQVET/9oADAMBAAIRAxEAPwC8UREBERAREQEREBERAREQEREBERAREQEREBERAREQEREBERAREQEREBERAREQEREBERAREQEREBERAREQEREBERAREQEREBERAREQEREBERAREQEREBERAREQEREBERAREQEREBERAREQEREBERAREQERcXQcotTtveempReaQA8Ixm4+Tf4qtt4u2R5u2ACIe0bPf8vRH1U0WtW7RihbjlkaxvtOIH3UT2l2p0seUTXSn2smN/xOz+ipDae8807sRL3uPrvJcfrosKj2XVVbsMbZJncWxtc+3mQLD4lBa1d2yv8AV7mP/FIfuB9FqH9sc1//AHFv3Yo/1BWr2b2J7QksXsjiH9ZICf8ACwO+63UXYJUWzqIP3cEhB+ORUGXs7tYmccp4n+7JHh+rSFJ6HtMH7ancB7cLhIP8JsfldQat7DalouxzHH3Hfo4D7qN1ex9o0B8bH4eoNrfzyKKvKo7Q6JsfeCUvztgY1xeP3mkAj4/C67thb80dWcEUw7z+heDG/wCDXa/C6orZe8ocfHqTqttPs2GcAiwcMwRrfoVdRfoK5VMbI34r6GzZT+KhHtk42j3X5k+TrqYw9sGyyxrn1BjJ1ieyQub54WkW63sqJsiw9l7YhqYxLBKyRh0ewgjyPI9Csu6DlEuiAiIgIiICIiAiIgIiICIiDoq65kTcT3AD7+QVfbz9oEhBbT+Ae3q4+XALK2vI6QkuJJWrpN0pak+EWbxlde3w4n4fMKCvK/vZCSSSTq4nMlbLYnZXWVJDsHdsP7Wa7Rb3WekfkB1Uv3jp27OMcVJGJap4LjM9oeY2jixvot459NVgM21ta2dYBi9VzWAj6ArO4siSbC7HKKGzp8VQ7k/wx/CNuv8AeJU4paRkbQyNjWNGjGANA8gMl5+2zvpteB+GWd7b5tcCcLhzaRkQsSg7TtpRSB/4hzwNY5LuaRyIJ+yspj0kuVDtyu0umrwGH8qe2cLj6XMxu9by1+6mF1pHK6qmmbIxzHtDmuBBadCDkV2og89b79nslHITGCYySWO5jl5jiFHaDbL4jYr1BWUTJWFkjQ5p1af51VVb59kZzlpruGpZ648uDh9fNZzFaLYm2Y53Fpc0ubqzieN7HUfz57PamxoaluGVoPJ2hHUHUKoQSDjY4tcDcZ535tP6fdS/Yu/L23jnbd4Fmu9EF3AP5DMZjhwTE18/g6zZUpmpJiQBic0ZnBfWWPQtvlf7cNptrts2hI2N0Q7hhbhe5jWOxSBxu5rpAQBa3hPXPlvdn2AvixOdm5+XiNrX8rZAcBYLV7xbotqPzIi2OXjkMMg9l4+xII6cmrjG2H2x7QiIfLIKmK4Bu1rSL8LtALT536XVw7q79Ute28L7Pt4oXZOHlzHULy7tWnfSTlgbIwj+kscTT5DC5vDiDbrYZdJPKB38bZInMOrQ8Nxe67VrvdN+hGi0j1yipncjtu9GGvB5CoAz/vt4+Yz81bUe14TEJhKwxnSTELfPn0QZiLqpqpkjQ9jmvadHNIIPkQu1AREQEREBERAREQaek2A30pPEfY4Dz5/ZbYNsLBfS6K2fBG9/stc75AlBWO8T+9r8YdbxFuK9vAzK3xt9Vh7WPevJN78HcfNc7EGKZ7ze+E38yvt8JOgXGumNY2pAb3FTGJYSSbHgeBa7VjuoWg29uK5jXT0jjPAM3N/axf2jRq3325eSn269E2StYx7QQ1j3ljhcHLCAQdfT+i2m2Ny5ad3fUBIsbmDiOfdk6j3D/orJ+xKoNjiCCCQRmHDIg8CCOKtLcntjdHhhryXN0bVAXc3+0A9Ie8M+YOqx9o7vU1fd0YbS1YJxNIwxyO4hzf2b+oyvqoFtTZM1NIYp4yx49UjUcwdCDzGSsqY9TUtWyRjXxuD2uF2vaQQQeIIXcvM+6e+9Vs9/5TsURN307ycJ6t9l3UfG6vTdHful2gy8TsMgHjp32D29feb1H0W5WUkXDguQiooPf/swfC90sQs1xJbb0XXPok+o/PQ+F3Ag3Cryshe3wuaQ5tw4EWcLGwDhrln8/JevJYQ4FrgCCLFpFwQdQQdQqN7W9wRTyfi4JmASFrfwznWfcAD8m58bbAeHh1GQnggext5paci3iZxYb/Tkp/s7b7Zmtc24B1vkb3tYfxHRVrDC2Q4Tdrs8wMrDM3bwOR6dApFSVVhZuQGQHQZBKRLalkUjRHUsE0V7hzhdzD1w2JHvNseYOZX3t/bFNTwAODXBzbRwMw2c21srZBmVr/LNR+nrj/P6LsdSQmRs742Ocw3BcMjr6Q42OYOdiorQjdaeRplZC1jSLtDjckcMOPhyJt5rW023ammdg7yRlnXMZJtisRfCQRexPwJVrU+0WTMxNN8yCLgkOFrtNuOY+a6H7OjLsZY0utbEQCQDqASFdTGt2D2ixxDvGyiF59NhDiyQ+8wcfeBB62yVn7qdodLW2a17Wy+xe4d+44gX8iA7pxVKbwbkB1309mnjFoD+7yPTTyUTpqqWnedWkHNh/UIPYAK5VS9nna0x4EFU839WR2ZA9lx1I65nndWvFKHAFpBBzBGYI5gqj7REQEREBERAWJtWnMkErBq5j2jzLSAstCgpbd7aLo2y2jDn8Q4kAt0wggXBFiuubf8AA8P4eBp4kvkJv8wt1vbsw0dX3zW3hlJJbyJzc3z9YefRVt2m7BwPZUxi8Uo9Ie11/ngvPyl3NdJ4l+wu0FkdZA+UxYDeJ7mCxbjFg45m7bgXV1tNwvFGJeg+xLtB/ExCind+dEPy3HV8Q4dXN+3kuvCZMYt2prvHudFVeMflzDSZuptwePWH16qC7SjMY/CbUh7yPPu5hqOF4pLZEeyfiAraWPX7OjmYY5WB7Dq0/ccj1Ct46a887ybiSU7TNC7v6b+laPFHfQSt9X94ZHoozBK+N7ZI3OY9pu17TYg9CFd20d2qqgcZqVzpYeMer2DiCLeNv824qL7S3Vpa8GSkLIKjUwHwxSOOdmn9m88vRPBY7itpuT2zA4YdoWB0FUBkf7QDQ9R8lbEMzXAOaQ5pFw4G4IPEELyntHZkkMjopo3Me3VjhY+fUdRcFbvdDtAqtnGzSZYL3dTuJy5lh9UrcqY9KKuu1bdl0zWzhjpGtaWyBoxOY25IkDPWbmcQGYyI0K3+7m+FNtFgdA83AOOInC5jstQNRrmts6oODMg5WDmk6/yNVpHlKmc4SSYgbBvhJOL0iACHD0hYHmthHNw+H3/n4K2u0jcKF476ICJ5cMYbo6+I4i3gcXEa3z5qu6PdbFG17pcOZBFtM7a/ALIwWVeYsbcl17a2wQwgceHX+c1vdl7DEVVgfaRpYS0kciAtdt/dUvL5Y3g4CT3QGmdrDqEG43MiiZTDu3BznHFKc8nkejbgBp1zPFb9sqhezd13xFpFRglIuGgZWGoPMKX7vTNexwnLWyNJac/CCLgH4jPNXBkXutXtnd6KoHjFnD0ZBqP4joVuafZ9wXF4DQbYua5qaYsIBNwdCouKk2xu/LSuuc238MjdPjyPQqUbjdqs9GRHIccV82H7jkVMotliYOBtht4r5jysodvB2a+IOpXtIcc4ydOreNui1uovnd7eanrI8cLwfaZ6zfMfrotsvNuzNk1FE4vpqk97Hm6PTrb49Vb+6u/f4iKPvsDJHAZm4BJGluB+iCZosT8Sc7huWoBN/NZYQEREBERBhbX2UyoidFIMnceIPBw6hVNU7MLe92bU6OP5b+Tj6JHR2XkfirmUX353Z/ExY2D86PNnvN1LP1HXzWOXHYsuPLe3NkSU0z4ZBYtP04FNk7WfTysmiOCRjg5rhfUfoeKs/ebZTK6nZPb8+nLRMOL4sVi/Pjz5EdVgbIkpsBE1I2VrrgNY8RlgBtmQ0knK65f6Z018b4uvcfe+PaNK2dlg70ZY/YkGo8jqOhUhXnjdfab9l1nfRRTCleQ2WJzSTgPrAgWJbqDyuOKvl22YBG2QytwPALX3yIIvcdLFduPKWM2WdM0hRbeLcaOYmWAiGb2gPA/o9vXn919M7QqQz9ziN7Xvkfm2+IfL4KSQ1DXtDmuDgdCM1eqeKp2mWv8A902nCQQPy5bgPZwxQyn0m+67L7KC7y7lS0o71hE1NewqGD0fdlbrG7zy+y9D7U2RFURmOZgc3rqDzadQeqgVfsGq2eTJCTNBaxyBc1vsyM0ey1//AMrFmLqrN19tile993BxAsW9L6qyt3+1imlLYJyY3HSZws0utYBx4efTgo9tPcynqx3lCWxSn/lSfy5DyhcfQd/Vu+GWagNZRPje6KVjmPabOjeMJHmP10VlTHputoO/Y4ZFr25EOB5FrgeOYVSV9MKeJzKhvoPIeAb6PJBHMaFaXc3tFqtnkMzmg4wOObesZ4eWi0+9u3DU1lRKMTWveSGHIgAAC452AK1qNs3edhqQ8tdgDC0cySRcrBj3oj7udrQ8OdI8tNhbM3F81HWVwDrO/nmlS0RyHMWecTTwNxmEEyj3rppC2SRjmzNBAcB4fFa9/lqsCk3gEbphUNIEhxAt8QIthyPko4WX/guyKqIGFwxN4sP3B1BQSrYe/kUTXQSNeYgTgOpDdQNeCllPvDDUFr2eKNoth46aEcCqmloARiiOIcW+sP4hdNHXSQuDmOIPTiOR5hBddPtNgLxh8DuHLKy5NYwFuBtsJ1OpUK2HvYyazX+B/wBD5H9CpPEorJ2hTRPxvYzDK8Wx+QsL8woZXbVbTGKJ+LHGWk4Re4wnxDPitpvFvaymHdt8cp9Xg3q7+C+N3aame11VUvE8p1aAQxnJovYEjzK1EZ+wu19sReyZkjo3WDThuWi1ibX0vfJXDsfbMNVE2aCRskbtHN58QRqCORzXn/eiWKYWiiZHbRzQbkcibgfRfPZzvLJs+tbid+RMQyZnDM2bIOrT9L9EHpBF8og+kRcEoOVwVH9p790cLxH3neSEhojj8RxE2AJ9EG/Vfe1dvywRd66nFrgYTILjFkL2aR9VLYYiu/GxDTTCshaMDzaVnDE7I3Hsv+/mohsjZ5xOMEQdhGJzQ3FhaScydR5jPLgpHvH2gx1UUlLhwyXaS2zjYNcDqQBwUMlpXlshiOF4Fy8PLC5tvROdiOi5cs9jpN8b6fa8ha0wuf3zHguifJh72O4xQl1sLuNjk8dVz/6010hFPRyCTFhLyRiD3MLmtdfLFiBGeTgMwCLrQx4i0Y/SI8XnxWfS7Vewtvd2EgtNyHNw5jC/kPZcHDos2EZ1Xsc1Dopqz8oQx+GZoDnFrsLg19tdcrjmm7e+U0cgjDX+kWl9sJ18Ie1zvFcaX55ELT7bdVSgmKoDgWBgjd+U4HE43Pqn0zmD8Aog3d+tdKXvtfLxF7T6OQ0J0spJd1rp6P2bvfE8WkIY4GxOdr8jfNrvddrwJW3oa+OZjZI3BzHaOH25g9FRDMdjjeXEm5vnwAt104rbbvb1yUOPCLxkYiy2K1svCMTbHLLne3JdJzs9Y+d8TzeDcRjyZaYiKTiy35cnRzdB56dOKh1b3NUBBXRkvbdrJmEGVn9nJmJGe44k8i7RYm8G/lbPHijcY24c4Q0DEHAXDgbm+nHJR7Y23sZLXtxCznO0uABmQD63IcTYLPLl301OPT42tuXNSuEgImp8y2pYPDcC4bI3Vj72yKjVVS53ju5pzLNTHnmP3bnLz5qfS7QZJCYTLYSgGOS7m4rHwOcPWbiBGfiGfkYDVwyQvs8YHjIjTrdpHqkacOGS1xuscpiPSS3et5s6MStMb8wBdp5dFjVVnHEWi+uIZH6ZFfMM72XDeOWZsujLvnpXQ6+KP2h6vmuSzK+o9pdLfxLvRZfyI/isihoJ2Hxss32MQAP3t58MsiEHU1xabgkHmF2PLJB4vC72wMj+8P1WfW7Hc0Ymh2gcWOBa9rXC7XOb7Jys9t2nnfJast+HRB1T0rmHP4OGYPkVtdn75zwxll8WVml2rTw8x0KwY6gty1HFpzBWBNm7IWzyCDc7D2eal7nyklur3HU34DqVv6/aAazLwxsGTRoByA5r5o4RFA1g1Iu7zK10O0D3b5JYyxoOQOrm5cFUfQ2gzu2yk4Wu9rXXTLyXzXxgsPMA/wCh+i5mngdEySVoDSQWtdz4CwXZBTOnn7pmZeWRge89xH2IUWLB/wBrqnm76orF/wBkafkixldNjerqqYA9jmHRwLT5EWP3Xai6OaiNobFmo3mKUFoBs2S3he0HIg6fDULMk3nqnx92ZsbMrtNje2mev1V0vjBFiARyOa1tRuvSSelTRHrgaD8xYrF4rqljG5xvYXOZIGvmV9ilPJWvL2fUJ0hLf3XyD/7LGd2bUnAzD+/f7hT5rX0rP8A7ohoHcSFZ8XZxSA+LvX9HSEf5bZLOi3KoW6U0Z/eBf/mJT5qaqIUnvD5rk03UfNXGN2KP/pYP+2z+C4durRnWlg/7bP4J8GqbNOeV/Ir4wOBBsQRndW9JuNQu/wCWYP3S5n+UhYM/ZvSn0HTR/uyYvo8FPimquBXXTUrGElosXel5/wCup6qf1fZhJrHUNd7srLf+TT+i0VfuTWR3vAXj2oXB/wD4mzvos3jV1EnbDY55xNxMdfQkd2fSLhzxG4twPmvuoLY/yZmB9Pcd1cucW8MBcTe/I3zBPJZ743NOE3DvYcCx3ydYr4ljDwWvFwdQf0/isyN7rU1m5sMrO8o5P/ge4G/Rj8s/ddY9XKH1IMTix4LXA2LHNIII1FlYVZSEsHdOwPZfAeBvmWvGha7jfjYrJh2k2RjfxkMZc4BpD2td5MdfXjbxBwuLOF7LctYs1AtmbUjb6TwPmtvszaVLLURsmlLYi4d5KGuOFvHlYHS+dr3W42puBG8d5RAEm/8AujyCSRme4kNsR/q32flliCgu0GYQ5uHCQcJaQWkEahwOYPQrWs5j1FtPd6jr4GXAc0D8meJ1nR5WvG8aZZEZg6EFU9vn2azUt5CA+L/qWNs0f28Y/wCGffbdnMMUR3P7QavZz/yn4oyfFA+5afLkeoV/bmdpNJtJoax2Ca3ip3kX/unRw+vRaR50qqRzDZwtxHUHQg6EHmMivmDZZfLEBo9wH1V9709lMMwL6YCO5u6myDHX9Ixn9k88x4T6zeIq+r2O6jnEUrXNLHYo3OFsTQb26G3LLqouOdoDC8jl+mS08W03d0+SaPCAcm2zLcgL36lbnb1TG53eRuBDteYPI9VqGVLb+LTpY/dVHVUzMkYx7mXOrGHXERkFYnY3uo58prJB4YycB9qZ2TiOjWm3mRyWn3Q3El2jIJMJipxrMcy4XzbHfUni7QddFe2z9nxwRtiiaGsYAGtHAD9eqeqyEXKKoIiICIiAiIgIiICIiAiIgLiy5RBjVuzYpm4ZY2SDk9od8r6KKbT7NInZ08joj/Ru/MZ8icQ+BU0RSzRTe1d2ammuZYjhH7WPxs8zYYm/ELUSxNc2xAc065BwP6K+iFG9tbh085L2XhkPrxgWJ99non6Hqs3j/GtVDW7UMDorAkSYmuFhm5rmkZHI5SDI6YQRY3Wz2xQQ1X5dbG5ktgG1IF5ALZB9zaVmejjiHB18ll7b7N6sOF42ygHwyR3JA0dZtwQ6xy4XC3NZsmsqXH/cyAQBilcxmnrak3Oeg4rMlatimt5NzJ6SznWfC42ZUMuWE8jxa7mx1iOq0lH3mIOixYgcnMvcHpZehItxa2MYQ+J8brd9FrjYAT3dntwuztYnTO1llRbpVRGjG/38vk0FXtnIjW4PaZXNwxV1NPKzICpbG7E0cMYIGIdRn5q0No7IpqyICaNsrHAObcZi4uC05FpseCj8G4sh/wCJK1o4hjST8CbW+Sl9PCGNawaNAA8gLD7LU39S5+K8quw6jc67Jqhg9kOY76ubdbHY/ZDs6BwcY3TOGhmdiH+AAN+YKmyLSPlkYAAAAAyAGQA5AL6REBERAREQEREBERAREQEREBERAREQEREBERBxZLLlECyIiAiIgIiICIiAiIgIiICIiAiIgIiICIiAiIgIiICIiAiIgIiICIiAiIgIiICIiAiIgIiICIiAiIgIiICIiAiIgIiICIiAiIgIiICIiAiIgIiICIiAiIgIiICIiAiIgIiICIiAiIgIiICIiAiIgIiICIiAiIgIiICIiA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80" name="Picture 8" descr="http://t1.gstatic.com/images?q=tbn:ANd9GcRto0yOQZRD19s9l9Eq24KjwZJwKJ13JRQczv_9urnKcsZeIwc&amp;t=1&amp;usg=__yI56Tgri0vMyuHL0HwfQ2K7d57I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733800"/>
            <a:ext cx="1533525" cy="1724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609599"/>
          </a:xfrm>
        </p:spPr>
        <p:txBody>
          <a:bodyPr>
            <a:normAutofit/>
          </a:bodyPr>
          <a:lstStyle/>
          <a:p>
            <a:r>
              <a:rPr lang="en-US" dirty="0" smtClean="0"/>
              <a:t>Plays the invisible role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Electret mike</a:t>
            </a:r>
            <a:endParaRPr lang="en-US" dirty="0"/>
          </a:p>
        </p:txBody>
      </p:sp>
      <p:sp>
        <p:nvSpPr>
          <p:cNvPr id="29698" name="AutoShape 2" descr="data:image/jpeg;base64,/9j/4AAQSkZJRgABAQAAAQABAAD/2wCEAAkGBhQSEBQUExIUFBQVFBUVFRQVFhUXGBgXFRUVFRcaFBUXHScfFxwjGRQVHy8gIycpLCwsFR4xNTAqNSYrLCkBCQoKDgwOFA8PFCkYFB0pLCkpKSwpKSkpLCosNSwsLCkpKSkpKSwpKSksLCwsKSwpKSoqKSkpKSkpKSwsLCkpLv/AABEIAHgAoAMBIgACEQEDEQH/xAAcAAABBAMBAAAAAAAAAAAAAAAEAQIDBwAFBgj/xAA7EAACAQMBBgQDBgQFBQAAAAABAgMABBEhBQYSMUFREyJhcQdCgRQjMlKRoTNigvFDcpKx0RUXJFOy/8QAFwEBAQEBAAAAAAAAAAAAAAAAAAECA//EABoRAQEAAgMAAAAAAAAAAAAAAAABEWEhQVH/2gAMAwEAAhEDEQA/AJre2zzNHRKB0qGH10olB2/eoJEPaiFjx1pia/XrU6Qac/pQShV/vUyzDpr7CmxRDqM0ZEB6UDY4uIZ5VIIFHrS8JPIemakW311OaCAp2pFt2z2HajxBS8NVAgtcc9aQwdqNC5FOWLsCfpQa4wUyWzyMjSto8B7EfQ1EE0qo0sluK11xDwNxDkeddDNb/pQs1rkYojWLqMj6EY/Q04E9aZwshxjSpOPvoe9UMmjyK1s0ZrbgDpUMseeQqoASE0ZHDyqWO37URHb9/wBq5uhIUoyGD+9RKcVKJDRRCQD3pzRY1AFchv1vz9ijWOIq1zIMqp1Ea/ncdSeQHXU8hW+3M2q91YwzS8PG3GCVGAeFyoOOmcUG3ikotFzyoVk/50qj98fiBdXZMSv4FsdOCMnjccvvH+blyHl96IvKx2rBMzrFPFKyHDqjqxXGhyAc8+vKtJvZ8QrOwPDK5eX/ANEXCzgd3yQE+pz6VQdiWhYPEzRuucOhKvqMHzDUZHau93E+Eq3CJdXj8UcmXSJSeJwWPmmk9cHQa9yKIIO/+079ithb+En51AkYf555MIp9AKRtxtqzaz35BPQ3EzftHhRVqR2ioipGgVFGERQAoA5ACsMPeqKq/wC2l4uq3+vpJdL+4Y08WO3LbVJ3mA6eIkw/0Tji/Q1Z5hprW+aCubT4ryxsI720w35owYn9/BlPC/8AS4rrtjbxW91/AlDkamM5WRf80bebHqMj1o682bHKpSaNJE/K4DD9+XuMVXO+24aW0RubUsoiIZoi2irnVopch0x2BPPSqixLy24vQjn9eWe1a42OdM6dPSqJsd4JoZfFilkQ6ANxliF+VH4tGA7EVY27nxSSbCXXBE/SYZEZP86/4ZPfl7UR1TWpQ5BPrTvH70SJQwDAhgeTAggjuCNDUToOlUQQ3nSj4ZRQgthT1sz0rm6NlGlAbxbYS0t2mfXhGFXqzHRVHualjLKDk8v0qsd5toy7T2jHaw/hVsZGSAfnkOOirnHr700NFtHZ80kUt9Ic5lEZboZGBJCfyoAFz3NWpubtCO22LbTSvwxrESTzJZpHwqKNWYnQAUJ8Qba2h2O1skkaGMR+FGXXxGKsMnhzkscsx06muC3c3mm4YIooGuZ4Ay2kZGYoeJixlKDWWXLHzNhVA69L6jvN4dqsYfF2lI1paMD4dhEf/JuNOU7jGBjmowozqe9YbVjPFx/Z/s0Uo8SCIknEZJUYLeYg4OpxnppXbbM3Qnmu3ed0ub1ceNLL95b2hOqoUGBPMOYiGET5s12j7g2sgJnD3ErEF55XbxGx08pComNAqgAA0FR7s7qXF83DCnlB80raRp7nqf5RrV+bF2SttbQwKeIRRqgY82xzOOmSSaks4FjRUjRURRhVUYUD0AotaDOGm8FS4rKAcxCmkURw1E6UQPImaCu7EMCCAQdCCAQfQg6EVseKmMOlBV+8vwkhly9qRBJz8M5MTH06x/TI9K5PaETBUtb+GK3dABHcspyVXThUx+V1OmTqRrpk1eTxa0BtGwjmQxzRrIh5qwyPcdj6itSpVGie92ZJ907CInTOHgk745rnvgg6V2+6/wAQY7lkikURzODgKSUYgZI11U4HXI7Ght4fhdIVItZyYweMW8pJ8wyPK/InBIHEM686l+Hu5ngL9onjKzsSERv8NCMZx+ZtfYe9LpHdRsBREcmajggzR8MFZdGu2zBI9tKIhlyp4R1JxyFU5JupdpFJLJC8EaDMksjeEO2OeWJOmBnJq+Lm4jhjeSV1SNF4nduQHr37AcyTiuf2VYPtCVLu5UpboeKztG69ri4HVj8q8gP3mORxW6vweaaES3JMJcExxKo49R5GlZvw5ODw4zjmRT/htfziKaygTw7hpMyXJUfcRACOVj1Zw6EIvLL56VY+8O3GjZbe2AkvZgTGrfgjQHzTznoi9B8x0FcBHB/0bbkZlmZ4bmP7yeQgcRl/iO3QYnRWx0DVUWfsvY8VvCsUS4Rc8zlmJ1Z3b5nY6kmiGixUsZBUMpDKRkEEEEHkQRoRThrRUarTuGlCYp1AiinU3FLRC1hSlzS0QLKmKHZ62JSoZIQaDXtrUEqUXLDih2FVAUi/rQxXvR0ooZxrVQZAKIkmWNGd2CIoLM7HAVRzJPQVGGAGSQAASSTgADUkk8gADXKRqdrS5ORs2JvKuoN3Ip/E3XwVPIdf9stibGI7UlW4mUrYRtxWsDDBuGHKedfyflQ/853+8G8It1QInjXMzFLeAHBkbqzH5Y1GrN05U3bO1ktIeN1LkkRwwp+KWQ6JHEBy9+QH7x7ubvujtc3RV7yZQrFfwQx8xBB2UdT8x79QI3b2CLcM8r+NczsGuZ8YDEckjHyxINFH19vP28kUk20Z1uXdn8aRdTyAY8IAOirjGMdK9McFU/8AGrd7w54rxNPE8khH50GhPuv/AMHvTuFdF8Ib5wr27nIRBwgnJUoR16ho3T/RVhstUt8Ndq8O0IcnSZMf1KDGR9eKP9KuwvVpERSnrWGlUVAhFJw1JScNA3FNzUwWsZaIjApCDSlTScVURSrmgJ7etg7VE5ojUuNKElNbK5gGc0FKMVUc/tmT7ZejZ4J8JYvHuyCQSoZQkYI7nmPUdq6baG0YbO3Mj4SKMBVVRz6JHGvVjyA+tcZe7OvbbaUt1awCcTrwMpOhXytg4IZGVl0OoINb3ZOwp5ZkudoFC8esFtH/AAoT1diSfEk9STisxsRu7seWSb7beLi4KkQQc1tYm+Ud5WH4m+mldOpqENUyqaokU1zvxD2N9q2bOgGWRfFT3j1OP6eKukVKk4Klg83bp2M0kkXgxuZFlQroQuPmyx0A1zz6CvSXTJAzzPuef70JtC2MkfCrBWUgqcHCkeg9M0QRVtDs005pBTqgcppxNNUVItEMxTwKUCs4aoaaieOpytRPRA8iYod3ol2oaUVQLI1BSCi5qCn51UEQyUVHrWntritlDPWWmwjWp1WhI5aIR6CfNJw5pAc1Oi0EaxYp/h1MEFPC0A/hUtS8NJ4dBAaeBT2Wmg0CiszWClNENJpjU40xjQDzGhJcijHFDSmqgJzQkwouaLXNB3D4GtVMuetbzlW4tbr1rKystD47qjIpaWsoDYmopJKysqiUPTg1ZWUDg1JmsrKIbUedaysoMLU3jpayiGk1G0lZWUELmh3asrKrIOeStdcSADP+9LW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0" name="AutoShape 4" descr="data:image/jpeg;base64,/9j/4AAQSkZJRgABAQAAAQABAAD/2wCEAAkGBhQSEBQUExIUFBQVFBUVFRQVFhUXGBgXFRUVFRcaFBUXHScfFxwjGRQVHy8gIycpLCwsFR4xNTAqNSYrLCkBCQoKDgwOFA8PFCkYFB0pLCkpKSwpKSkpLCosNSwsLCkpKSkpKSwpKSksLCwsKSwpKSoqKSkpKSkpKSwsLCkpLv/AABEIAHgAoAMBIgACEQEDEQH/xAAcAAABBAMBAAAAAAAAAAAAAAAEAQIDBwAFBgj/xAA7EAACAQMBBgQDBgQFBQAAAAABAgMABBEhBQYSMUFREyJhcQdCgRQjMlKRoTNigvFDcpKx0RUXJFOy/8QAFwEBAQEBAAAAAAAAAAAAAAAAAAECA//EABoRAQEAAgMAAAAAAAAAAAAAAAABEWEhQVH/2gAMAwEAAhEDEQA/AJre2zzNHRKB0qGH10olB2/eoJEPaiFjx1pia/XrU6Qac/pQShV/vUyzDpr7CmxRDqM0ZEB6UDY4uIZ5VIIFHrS8JPIemakW311OaCAp2pFt2z2HajxBS8NVAgtcc9aQwdqNC5FOWLsCfpQa4wUyWzyMjSto8B7EfQ1EE0qo0sluK11xDwNxDkeddDNb/pQs1rkYojWLqMj6EY/Q04E9aZwshxjSpOPvoe9UMmjyK1s0ZrbgDpUMseeQqoASE0ZHDyqWO37URHb9/wBq5uhIUoyGD+9RKcVKJDRRCQD3pzRY1AFchv1vz9ijWOIq1zIMqp1Ea/ncdSeQHXU8hW+3M2q91YwzS8PG3GCVGAeFyoOOmcUG3ikotFzyoVk/50qj98fiBdXZMSv4FsdOCMnjccvvH+blyHl96IvKx2rBMzrFPFKyHDqjqxXGhyAc8+vKtJvZ8QrOwPDK5eX/ANEXCzgd3yQE+pz6VQdiWhYPEzRuucOhKvqMHzDUZHau93E+Eq3CJdXj8UcmXSJSeJwWPmmk9cHQa9yKIIO/+079ithb+En51AkYf555MIp9AKRtxtqzaz35BPQ3EzftHhRVqR2ioipGgVFGERQAoA5ACsMPeqKq/wC2l4uq3+vpJdL+4Y08WO3LbVJ3mA6eIkw/0Tji/Q1Z5hprW+aCubT4ryxsI720w35owYn9/BlPC/8AS4rrtjbxW91/AlDkamM5WRf80bebHqMj1o682bHKpSaNJE/K4DD9+XuMVXO+24aW0RubUsoiIZoi2irnVopch0x2BPPSqixLy24vQjn9eWe1a42OdM6dPSqJsd4JoZfFilkQ6ANxliF+VH4tGA7EVY27nxSSbCXXBE/SYZEZP86/4ZPfl7UR1TWpQ5BPrTvH70SJQwDAhgeTAggjuCNDUToOlUQQ3nSj4ZRQgthT1sz0rm6NlGlAbxbYS0t2mfXhGFXqzHRVHualjLKDk8v0qsd5toy7T2jHaw/hVsZGSAfnkOOirnHr700NFtHZ80kUt9Ic5lEZboZGBJCfyoAFz3NWpubtCO22LbTSvwxrESTzJZpHwqKNWYnQAUJ8Qba2h2O1skkaGMR+FGXXxGKsMnhzkscsx06muC3c3mm4YIooGuZ4Ay2kZGYoeJixlKDWWXLHzNhVA69L6jvN4dqsYfF2lI1paMD4dhEf/JuNOU7jGBjmowozqe9YbVjPFx/Z/s0Uo8SCIknEZJUYLeYg4OpxnppXbbM3Qnmu3ed0ub1ceNLL95b2hOqoUGBPMOYiGET5s12j7g2sgJnD3ErEF55XbxGx08pComNAqgAA0FR7s7qXF83DCnlB80raRp7nqf5RrV+bF2SttbQwKeIRRqgY82xzOOmSSaks4FjRUjRURRhVUYUD0AotaDOGm8FS4rKAcxCmkURw1E6UQPImaCu7EMCCAQdCCAQfQg6EVseKmMOlBV+8vwkhly9qRBJz8M5MTH06x/TI9K5PaETBUtb+GK3dABHcspyVXThUx+V1OmTqRrpk1eTxa0BtGwjmQxzRrIh5qwyPcdj6itSpVGie92ZJ907CInTOHgk745rnvgg6V2+6/wAQY7lkikURzODgKSUYgZI11U4HXI7Ght4fhdIVItZyYweMW8pJ8wyPK/InBIHEM686l+Hu5ngL9onjKzsSERv8NCMZx+ZtfYe9LpHdRsBREcmajggzR8MFZdGu2zBI9tKIhlyp4R1JxyFU5JupdpFJLJC8EaDMksjeEO2OeWJOmBnJq+Lm4jhjeSV1SNF4nduQHr37AcyTiuf2VYPtCVLu5UpboeKztG69ri4HVj8q8gP3mORxW6vweaaES3JMJcExxKo49R5GlZvw5ODw4zjmRT/htfziKaygTw7hpMyXJUfcRACOVj1Zw6EIvLL56VY+8O3GjZbe2AkvZgTGrfgjQHzTznoi9B8x0FcBHB/0bbkZlmZ4bmP7yeQgcRl/iO3QYnRWx0DVUWfsvY8VvCsUS4Rc8zlmJ1Z3b5nY6kmiGixUsZBUMpDKRkEEEEHkQRoRThrRUarTuGlCYp1AiinU3FLRC1hSlzS0QLKmKHZ62JSoZIQaDXtrUEqUXLDih2FVAUi/rQxXvR0ooZxrVQZAKIkmWNGd2CIoLM7HAVRzJPQVGGAGSQAASSTgADUkk8gADXKRqdrS5ORs2JvKuoN3Ip/E3XwVPIdf9stibGI7UlW4mUrYRtxWsDDBuGHKedfyflQ/853+8G8It1QInjXMzFLeAHBkbqzH5Y1GrN05U3bO1ktIeN1LkkRwwp+KWQ6JHEBy9+QH7x7ubvujtc3RV7yZQrFfwQx8xBB2UdT8x79QI3b2CLcM8r+NczsGuZ8YDEckjHyxINFH19vP28kUk20Z1uXdn8aRdTyAY8IAOirjGMdK9McFU/8AGrd7w54rxNPE8khH50GhPuv/AMHvTuFdF8Ib5wr27nIRBwgnJUoR16ho3T/RVhstUt8Ndq8O0IcnSZMf1KDGR9eKP9KuwvVpERSnrWGlUVAhFJw1JScNA3FNzUwWsZaIjApCDSlTScVURSrmgJ7etg7VE5ojUuNKElNbK5gGc0FKMVUc/tmT7ZejZ4J8JYvHuyCQSoZQkYI7nmPUdq6baG0YbO3Mj4SKMBVVRz6JHGvVjyA+tcZe7OvbbaUt1awCcTrwMpOhXytg4IZGVl0OoINb3ZOwp5ZkudoFC8esFtH/AAoT1diSfEk9STisxsRu7seWSb7beLi4KkQQc1tYm+Ud5WH4m+mldOpqENUyqaokU1zvxD2N9q2bOgGWRfFT3j1OP6eKukVKk4Klg83bp2M0kkXgxuZFlQroQuPmyx0A1zz6CvSXTJAzzPuef70JtC2MkfCrBWUgqcHCkeg9M0QRVtDs005pBTqgcppxNNUVItEMxTwKUCs4aoaaieOpytRPRA8iYod3ol2oaUVQLI1BSCi5qCn51UEQyUVHrWntritlDPWWmwjWp1WhI5aIR6CfNJw5pAc1Oi0EaxYp/h1MEFPC0A/hUtS8NJ4dBAaeBT2Wmg0CiszWClNENJpjU40xjQDzGhJcijHFDSmqgJzQkwouaLXNB3D4GtVMuetbzlW4tbr1rKystD47qjIpaWsoDYmopJKysqiUPTg1ZWUDg1JmsrKIbUedaysoMLU3jpayiGk1G0lZWUELmh3asrKrIOeStdcSADP+9LW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AutoShape 6" descr="data:image/jpeg;base64,/9j/4AAQSkZJRgABAQAAAQABAAD/2wCEAAkGBhQSEBQUExIUFBQVFBUVFRQVFhUXGBgXFRUVFRcaFBUXHScfFxwjGRQVHy8gIycpLCwsFR4xNTAqNSYrLCkBCQoKDgwOFA8PFCkYFB0pLCkpKSwpKSkpLCosNSwsLCkpKSkpKSwpKSksLCwsKSwpKSoqKSkpKSkpKSwsLCkpLv/AABEIAHgAoAMBIgACEQEDEQH/xAAcAAABBAMBAAAAAAAAAAAAAAAEAQIDBwAFBgj/xAA7EAACAQMBBgQDBgQFBQAAAAABAgMABBEhBQYSMUFREyJhcQdCgRQjMlKRoTNigvFDcpKx0RUXJFOy/8QAFwEBAQEBAAAAAAAAAAAAAAAAAAECA//EABoRAQEAAgMAAAAAAAAAAAAAAAABEWEhQVH/2gAMAwEAAhEDEQA/AJre2zzNHRKB0qGH10olB2/eoJEPaiFjx1pia/XrU6Qac/pQShV/vUyzDpr7CmxRDqM0ZEB6UDY4uIZ5VIIFHrS8JPIemakW311OaCAp2pFt2z2HajxBS8NVAgtcc9aQwdqNC5FOWLsCfpQa4wUyWzyMjSto8B7EfQ1EE0qo0sluK11xDwNxDkeddDNb/pQs1rkYojWLqMj6EY/Q04E9aZwshxjSpOPvoe9UMmjyK1s0ZrbgDpUMseeQqoASE0ZHDyqWO37URHb9/wBq5uhIUoyGD+9RKcVKJDRRCQD3pzRY1AFchv1vz9ijWOIq1zIMqp1Ea/ncdSeQHXU8hW+3M2q91YwzS8PG3GCVGAeFyoOOmcUG3ikotFzyoVk/50qj98fiBdXZMSv4FsdOCMnjccvvH+blyHl96IvKx2rBMzrFPFKyHDqjqxXGhyAc8+vKtJvZ8QrOwPDK5eX/ANEXCzgd3yQE+pz6VQdiWhYPEzRuucOhKvqMHzDUZHau93E+Eq3CJdXj8UcmXSJSeJwWPmmk9cHQa9yKIIO/+079ithb+En51AkYf555MIp9AKRtxtqzaz35BPQ3EzftHhRVqR2ioipGgVFGERQAoA5ACsMPeqKq/wC2l4uq3+vpJdL+4Y08WO3LbVJ3mA6eIkw/0Tji/Q1Z5hprW+aCubT4ryxsI720w35owYn9/BlPC/8AS4rrtjbxW91/AlDkamM5WRf80bebHqMj1o682bHKpSaNJE/K4DD9+XuMVXO+24aW0RubUsoiIZoi2irnVopch0x2BPPSqixLy24vQjn9eWe1a42OdM6dPSqJsd4JoZfFilkQ6ANxliF+VH4tGA7EVY27nxSSbCXXBE/SYZEZP86/4ZPfl7UR1TWpQ5BPrTvH70SJQwDAhgeTAggjuCNDUToOlUQQ3nSj4ZRQgthT1sz0rm6NlGlAbxbYS0t2mfXhGFXqzHRVHualjLKDk8v0qsd5toy7T2jHaw/hVsZGSAfnkOOirnHr700NFtHZ80kUt9Ic5lEZboZGBJCfyoAFz3NWpubtCO22LbTSvwxrESTzJZpHwqKNWYnQAUJ8Qba2h2O1skkaGMR+FGXXxGKsMnhzkscsx06muC3c3mm4YIooGuZ4Ay2kZGYoeJixlKDWWXLHzNhVA69L6jvN4dqsYfF2lI1paMD4dhEf/JuNOU7jGBjmowozqe9YbVjPFx/Z/s0Uo8SCIknEZJUYLeYg4OpxnppXbbM3Qnmu3ed0ub1ceNLL95b2hOqoUGBPMOYiGET5s12j7g2sgJnD3ErEF55XbxGx08pComNAqgAA0FR7s7qXF83DCnlB80raRp7nqf5RrV+bF2SttbQwKeIRRqgY82xzOOmSSaks4FjRUjRURRhVUYUD0AotaDOGm8FS4rKAcxCmkURw1E6UQPImaCu7EMCCAQdCCAQfQg6EVseKmMOlBV+8vwkhly9qRBJz8M5MTH06x/TI9K5PaETBUtb+GK3dABHcspyVXThUx+V1OmTqRrpk1eTxa0BtGwjmQxzRrIh5qwyPcdj6itSpVGie92ZJ907CInTOHgk745rnvgg6V2+6/wAQY7lkikURzODgKSUYgZI11U4HXI7Ght4fhdIVItZyYweMW8pJ8wyPK/InBIHEM686l+Hu5ngL9onjKzsSERv8NCMZx+ZtfYe9LpHdRsBREcmajggzR8MFZdGu2zBI9tKIhlyp4R1JxyFU5JupdpFJLJC8EaDMksjeEO2OeWJOmBnJq+Lm4jhjeSV1SNF4nduQHr37AcyTiuf2VYPtCVLu5UpboeKztG69ri4HVj8q8gP3mORxW6vweaaES3JMJcExxKo49R5GlZvw5ODw4zjmRT/htfziKaygTw7hpMyXJUfcRACOVj1Zw6EIvLL56VY+8O3GjZbe2AkvZgTGrfgjQHzTznoi9B8x0FcBHB/0bbkZlmZ4bmP7yeQgcRl/iO3QYnRWx0DVUWfsvY8VvCsUS4Rc8zlmJ1Z3b5nY6kmiGixUsZBUMpDKRkEEEEHkQRoRThrRUarTuGlCYp1AiinU3FLRC1hSlzS0QLKmKHZ62JSoZIQaDXtrUEqUXLDih2FVAUi/rQxXvR0ooZxrVQZAKIkmWNGd2CIoLM7HAVRzJPQVGGAGSQAASSTgADUkk8gADXKRqdrS5ORs2JvKuoN3Ip/E3XwVPIdf9stibGI7UlW4mUrYRtxWsDDBuGHKedfyflQ/853+8G8It1QInjXMzFLeAHBkbqzH5Y1GrN05U3bO1ktIeN1LkkRwwp+KWQ6JHEBy9+QH7x7ubvujtc3RV7yZQrFfwQx8xBB2UdT8x79QI3b2CLcM8r+NczsGuZ8YDEckjHyxINFH19vP28kUk20Z1uXdn8aRdTyAY8IAOirjGMdK9McFU/8AGrd7w54rxNPE8khH50GhPuv/AMHvTuFdF8Ib5wr27nIRBwgnJUoR16ho3T/RVhstUt8Ndq8O0IcnSZMf1KDGR9eKP9KuwvVpERSnrWGlUVAhFJw1JScNA3FNzUwWsZaIjApCDSlTScVURSrmgJ7etg7VE5ojUuNKElNbK5gGc0FKMVUc/tmT7ZejZ4J8JYvHuyCQSoZQkYI7nmPUdq6baG0YbO3Mj4SKMBVVRz6JHGvVjyA+tcZe7OvbbaUt1awCcTrwMpOhXytg4IZGVl0OoINb3ZOwp5ZkudoFC8esFtH/AAoT1diSfEk9STisxsRu7seWSb7beLi4KkQQc1tYm+Ud5WH4m+mldOpqENUyqaokU1zvxD2N9q2bOgGWRfFT3j1OP6eKukVKk4Klg83bp2M0kkXgxuZFlQroQuPmyx0A1zz6CvSXTJAzzPuef70JtC2MkfCrBWUgqcHCkeg9M0QRVtDs005pBTqgcppxNNUVItEMxTwKUCs4aoaaieOpytRPRA8iYod3ol2oaUVQLI1BSCi5qCn51UEQyUVHrWntritlDPWWmwjWp1WhI5aIR6CfNJw5pAc1Oi0EaxYp/h1MEFPC0A/hUtS8NJ4dBAaeBT2Wmg0CiszWClNENJpjU40xjQDzGhJcijHFDSmqgJzQkwouaLXNB3D4GtVMuetbzlW4tbr1rKystD47qjIpaWsoDYmopJKysqiUPTg1ZWUDg1JmsrKIbUedaysoMLU3jpayiGk1G0lZWUELmh3asrKrIOeStdcSADP+9LW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4" name="Picture 8" descr="http://t0.gstatic.com/images?q=tbn:ANd9GcS0KcPmpuKZymBxFuV4ozGVhaGY02CyAQKqM4eP41RtrkXiDRg&amp;t=1&amp;usg=__iGPcnlEO7TseQAFL1EO5OfNa_VE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505200"/>
            <a:ext cx="2609850" cy="175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Chevron 10"/>
          <p:cNvSpPr/>
          <p:nvPr/>
        </p:nvSpPr>
        <p:spPr>
          <a:xfrm>
            <a:off x="1066800" y="426720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9706" name="Picture 10" descr="http://t0.gstatic.com/images?q=tbn:ANd9GcR_g3OX6zKDl6LS8yM2YIbaXxOH1o6lAyj8TPSU75_ZxMDkDng&amp;t=1&amp;usg=__SJ0m2dfwvQL-MaidmcxJBnyzjbs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2095500" cy="20955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 mike</a:t>
            </a:r>
            <a:endParaRPr lang="en-US" dirty="0"/>
          </a:p>
        </p:txBody>
      </p:sp>
      <p:pic>
        <p:nvPicPr>
          <p:cNvPr id="30722" name="Picture 2" descr="http://t1.gstatic.com/images?q=tbn:ANd9GcSFRM_yI5gQnggYZEHyF86Wnqi-ygb872jPcV3KRUoPRhSfl6U&amp;t=1&amp;usg=__i0jp8lqiXtLXNqK4MVCBGb5gVYM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429000"/>
            <a:ext cx="2257425" cy="20288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24" name="Picture 4" descr="http://t3.gstatic.com/images?q=tbn:ANd9GcQJYnG59fT7yBFOK5TJ_dk2Ucvb3QmtOXJ0y4nTzqHWEeq-fm4&amp;t=1&amp;usg=__BD6xRPDNMU8CMsidfHhS4oz5QD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581400"/>
            <a:ext cx="2543175" cy="1800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609600"/>
          </a:xfrm>
        </p:spPr>
        <p:txBody>
          <a:bodyPr/>
          <a:lstStyle/>
          <a:p>
            <a:r>
              <a:rPr lang="en-US" dirty="0" smtClean="0"/>
              <a:t>Insert mikes/ zoom mike / rifle mike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mikes</a:t>
            </a:r>
            <a:endParaRPr lang="en-US" dirty="0"/>
          </a:p>
        </p:txBody>
      </p:sp>
      <p:sp>
        <p:nvSpPr>
          <p:cNvPr id="31746" name="AutoShape 2" descr="data:image/jpg;base64,/9j/4AAQSkZJRgABAQAAAQABAAD/2wBDAAkGBwgHBgkIBwgKCgkLDRYPDQwMDRsUFRAWIB0iIiAdHx8kKDQsJCYxJx8fLT0tMTU3Ojo6Iys/RD84QzQ5Ojf/2wBDAQoKCg0MDRoPDxo3JR8lNzc3Nzc3Nzc3Nzc3Nzc3Nzc3Nzc3Nzc3Nzc3Nzc3Nzc3Nzc3Nzc3Nzc3Nzc3Nzc3Nzf/wAARCAC4AMoDASIAAhEBAxEB/8QAHAAAAAcBAQAAAAAAAAAAAAAAAAECAwUGBwQI/8QARRAAAQMDAgMFBQUFBgMJAAAAAQACAwQFERIhBjFBBxNRYXEUIoGRoSMyQrHBFVJyktEzQ4KisvAkU/EXJjREYmNzwuH/xAAYAQEBAQEBAAAAAAAAAAAAAAAAAQIDBP/EACURAQEAAgEDAwQDAAAAAAAAAAABAhEDITEyEkGBIjNhcTRCUf/aAAwDAQACEQMRAD8AnAxLAS8IY3WVADKarKuloIDPXTxwRNO75XYCeJaxpc86WgZJ8AFhHFnEE9/usk73vFO04p4s7Mb028TzKo1hnHHDUkvd/tNjTnGTE8N+enCmKO52+v8A/BV1NP8A/HK0/RedAd9k4HkbjId0ITSbelGtxzSgFgdu4pvtuI9mulQGj8D3a2/I5VotnajcmYZcKGnqQOb4iYnY+oPyTRtq2EeFULd2jcP1e1Q+ejeT/fMy3+ZuR+StNFXUdwaHUFVBUg/8qQOPyG6KewjwlAZ26jxR6T4KBOEoNSmtSw1A3oRacJ/CSQMoGdKGlOkIw1A2W7JGF0luybLUDWEYanGtStKBAYj0pwBHpVDJak6fJPlqLCCO05QDE4AlAIIy/RSPsdxZDnvHUsobjnnSV51Oy9PEbLLOLuzWf2mWssGiSJ51GlJ0uYT0aTsR5ZSDMxzS09XUFXb5jDW00sEg5tkYWn6pgdVULyumhOJ/UFcmUtry05BwVR3yQh7ogXYe4nOkc0kRuiLpqeSRhZ+IbE+hC5m1Dg1oO4acjxTzqpml5AdqcMbnYIix27jTia1hv/HOqYhyZUNEox6n3h8CFbLX2rwPaG3e2PZn+8pX6h/K7f6lZxGXOfE5jvdazB3RuwacAOYG5IAeOfPYJpdt6s3E1kvRa2318T5TyhedEn8p5/DKmcY/XyXl4H3tQ28PJXnhrtJudlppaevBuEbYz7PredTHY2Bcdy3y6dFNDadJ5AHPokluOeFkvDlLxbx5Uvrqy4T01v1EBzJXRMz4MY372PE/PK6rpfrrwHeoKU3kXygcPtKeaQOnhxzBIOQfDJ38FFahpRgYULVcacOUtNTTyXNh9pjEkcTGl8mk8stbkj44R2jjDh68TCGhuUXfE4EUoMbyfAB2M/DKCaAQLU4GYznmOYR6U0GtKGlO6UMIG8I8JelDCobISdKewiwgjQEYG6MBKAUCcIwClgI8IGZqeCqiMNVBFNGebJWBw+RVVvnZrYbnqkpWPoJz1p92H1advkQrk0JYCDD7v2WX+jLnUHc3CIcu5dpf/K79CVTq2hq7fO6CuppqeQbaZWFpz8V6kA2TVXSU1dCYa2nhqIjtomYHD6q7R5ZDiEefErd7v2YcOXAudTxTUEh6078t/ldkfLCpd37IrzTEvtlTT1sfRpPdPPwOR9U2M9DiBscJ5k7mRhh0ubjGCF0XWxXazv03O31FOB+KRhDT/i5H5rgyrs0cTkYcXBrc5J5DqmWPHVdFM2Zwc+CNz3RN7w6RnSBzcfRBbmX29cP1dPbLu+pns0ZINJTzGMOZg7NcN8dccua6eObvYLlR2tlitb6KohOHgxNY1kbsYB0khxJOQc52KpjrtWGWKSR5JZu3UpWnvDI7JUW1tPE5s0rHicMAcw6hqHptgeRUF34R4a4etlxNTfp8v93uWzMc2AE89T/ul3kSPHfpN9qvDtrq+G5LpH7NTVdM0OhlaWtE7f3NvvHByOZz6qhy11NVW11U24TwXAEtb3bzgsHIEfE81xWWpudukNexlPW6oZgaeYAhrNGXOaPwnG+31QaN2YcYOulLFZrkZH18bCY6h24lYMbE89QHjzAWg4WVcBXK02oUlTWQvMzqVkIlijLyw4bnPhnGMrT6CupbjTCpoJhNCT95p+7jbBHMHyKKdIScbpzCGECMIYS8IYQIwiwnMIYQRQCWAgAlBQABHhGAjwgIBLAQASgEBgI8JQCVhAkBKARgJWECHNDmFrgHA7aSNsKHreEOHa8l1VZKJ73HdzY9DvmzBU4AjAVFV/7OuExG8CzxguBbnvZCW56jLsZ+CxyuhpeEeNquCmqKqSnpJjE9ut0MksZGHt1t3HMjPUL0dhcldardcQRcLfS1BLdOqSIE49eaiMideuzWtgmi/YdZRMhbpZJBIGySDpsXHP8AizzWd1c1H+0JjbopmUjnfZtnIc8N88AAnyWrcddmklRco66yR0UNBHEO+ilqDEQQTk6nAjGCNydsLNaijtTZns7+enLJHtIOmZuRnk5pyRnG+Mbqid4k4IZa7NDd7ffaOqgmYyRsDntimLXeDc7+gVU11Qc2nJe0jbBBBwR5+IP1U5b6S+trAy2VTJqp0bgRE/EjRjJzkBwRUHC9+qb1Str7LcKhskzXSgscO8bn3vf6bdcoJDhK/vt9QIHd0WPeO91/hY3B5/ErU+D63hm/0tZXVTW0FRJWODJGSmF+C0OGHAjfc7eSnarhbh+pjZFNZaF0cezA2ENAHwx9VCXTs7tNQNdslqLZOPumB5cwf4T+hCl2sdPFk1VwvDRVdtuor4aiXQYK1wdq5fdeNxz8118O8S0N9Y6OL7CsZnXSyEahjqP3h5hZ7dez3iqSUBlVR1kbP7M94YyPgRjO3PKbi4K4vpJIah8VJL3RD8Q1HvjG+BsN/TnhO06km7qNfIQwo+xXiG80PfxHEg2e08wfMeqkiN0llazwuF9ORCJLwiwqwjQlBEAlgIoBKAQASgEAA3SgEAlAKANCUAg0JYBVAASsIAJQCISAlYRgI8ICwhySg0rku1fHarXV3CZj3x00Rkcxg952Og80Gc9u9xkp7PbqCOQhtVK58rWn7zWgYz8SsVjeYpGTNaMtcC3I2yPJXHtF4qZxfW0UjKKWiFPE6PRK7VnJznkou0w0wgNPX281sbjlroaju5GHrjIIPTY+CC58LcRvbIy4W2QCqxiWF3UHm0+Xn6LZLdXNuVDFVxB2iVuohx5EHBB9Dn5Kj8KcD8K1lloZu4zWxRjv309U9jw4nOHaTzHLw2V7pKaKkpoqenaWRRtDWtJJ28ydyfNA4QkkJaIoEgIz9fFHhEUFMrmiw8aU9RGNNHdQRI3kBMOfzGD8CrkRuVVu0aLFigrAPfpKyKQHwBOk/mrLTS97TxSc9bAc+oXPHplY9PJ9fFjlfbocKSjJSV0eZHhKCIBLAQGEoIAJQCKACrvFnGto4WZoq3unrHDLaWHBdjoXHk0fXwB5pfHXEkfDFgkqxh1VIe7pmO5Oeep8gN15yrKuoraqaqq5XyzzOL5HvOS4lEajL20VB1CnskDT+EyTudj1AAS6Hthro3Mfc7RBJTPP9pTPLXD+bYnyWVRxF+N9lKWyFrhLRyO1MnadGR9143B/RTa6r0PYOK7Lf44zQVje9k5QS+5JnwwefwU7jn5LytbMSumhkPdYzIxzTgxuHUfn8FaLJ2lcR24RtlrxVxD3XNqWh+B0IOx8uaS+zWWOpK9BAIEhrS95a1rQSSTgAeJ8OvyWd2jtUpZXNZeKB9OeRlp3940eekjPyJUb2ndoVBVWCa12OaYzVDgyWUxOYDF1DSfHYemfFVgxxb2rXIVslPwzSNbTR7GpmhLzJ5gHYDwzv1VTk7R+MpHmOa46WSAgsdSx4I8MFu4VVjutbGfcqHjJJOANyeaJ1dNPOySolc8tbpBPQKDuko6m61D5S2Jricu7qJsbR8GgBdMduMJZpdUQyDAL4X6wT/DsfzUza6eaWmzSuYHnfDhkFRrrzE2d8NczSWP0uMZz6rXsNn7OLAygohdW3B9Ya2BukmJrNAznB0kgnIwfBXI77+Kxvs+7RbfQz1FLczLDTTOa6MtjyGPADSSByDgAT57rX6epp6yFs9JPHPE7k+J4cPoVAso8IsI0ARFDKIlBXe0BoPB9x8msd8ntUpZjqtVIf/Zaovj92OEbgP3gxvze1SdnbotVI09Imrn/AH+Hon8e/t1uKRlKcUjK6PO5AnAEkJYVBhKCIJyMZc0efJQYR2y3Z9dxX7A12YaCMRgf+twDnH8h/hVCaCSpbiuodU8VXedxyX1cu5/iIUdG0Fo+qza1HVRs1PVxZQxRWFtR/fOma5noDj+qqlIPf2VnuFZmKGlAxHGM7eDRlYxvVq9khBwzRm9WdsUpb7ZSsdJno58Muo/5QoKo4VkZYmVTg3vI5+5kAOd9enby5Lps94lmvlJJlzhTwuA074DYnAf6irHWXCIdnzWYaJJrrGxucFwDQC7f1wunTaWX0RVPYJYo2sma4Pb7pyOoUZeaP7ITMBL27O9OSt9VUxVNVM9unLnk7Yz8s/oUiKGConihkxiR7W4zg8/A4P0WnNQaek9phdpY7W3YkefL4c/kuKRhjkLT0Wlus0du4iqaWAhzJ6ASb/x6SPqq3xFYnRTTSsIDWsL8Ec8cwoqycBgS29rj+ELPq+OSW4VLmNJ+1dy9SrjwzUOp7M57CWnT0djP9VTJpHmrmcx5ALySMq0dlits9dc46SMaZHHcu5DzPwWpcBVVNwnXVn7T1ujqGNYyopzqYwA5Jc3Y9eeCs+4Xq3UJqK44fJ3bhqd0zsm6O8V9XWMmlmOhh2jzhpz0x1UHp8EFocCCCMgg5B9EFW+zy4T3DhWnfUO1Pie+HPi1pw35AgfBWMoCJScoykoK32gv/wC7wh/51VCz/Nn9FOUre6pYW/uxtH0Ve46PeGy0x5S12SP4WkqycmgeAXOedenLpwT80RKTlE52yb1Lo8wBKaEkJYVQoBLHQ+BSQlBFeZ+OqJ1Bxjd6cjA9qe9vmHHUPoQoiH7pWzdrnBdReBHerTCZaqJmiohYMukYOTgOpHLHUYWLYfFIQ8EOB94HYg+BWbFlStvIE7NXLKeuFc3uZwx/2j/s/QdT+iimTlgOHFoPnv8ABN7zyk4awdccmhZxx01bvpHXSB8VDUTN2LxoB8BsSfyHxTkl4qJIaWlc4GKmcTGA0A5Pieq5aqra9jYYWkRMGBn8Xn+qRSAd4HuOAD8/qPzVk9zO9pPZZaepc2IAkkY354z8Mj6LojuPcujfrwGuG4O30P6KC77fV1J2zvt6nB+q5a6qe9zYw4nHqd+nPf6lac1tivoN4nrJgXtZTtpx15nJKcuF6Y5kjJB7xhe12TnBLCPzVOpamSnBbgOaXajkpmaeSSUAHLjkb+abVM2Weumo3U9OIu7ALfeGCcDKgJw5s0jXjDtRyE4yaekOlji30Ka96aTxe4oOuKaSWNtMzUGc3loycBWupoKSAU81A9hpnsDo8u32/rz9VAW+l95rWfeP3jjzUxSvYyFwp9o2ucOZOccz8TlBtnZ1D7PwdQ7YMuuQ/F5ViK4OH6f2SwW2nIwY6WMOHmWgn6ruKAEpBKBSCUFX4pPecScPQnkHyvPyA/VWR5VZvJ18cWdv7lNI75uA/RWFxXPHyr08vTiw+RPcm9SJ7k1rXR53WEsJASwqyWEoJLUsIDBxyVV4v4BtPFEntLy6jr8YNTEB7/8AGPxevP1VqCNBjE3Ytcg49xd6R48XxvafplQXEnZxeOHbRLcq6ehNNE5rT3Uji5xccDbSvQoJwoXjawP4m4fntkVQ2ne97Xh726h7pzg+SmlleYC3fLdx5JYkLRjBA6+au9y7KOKKQF0UENY0daeTJ+RAP0VVrbJd7dKWVdBVwuH70bhhByCZzASAQ4/BM53yuqOpq4AQ3l5sGfmueaV8r9UhGfIAfkgUJNLM6sk9Mck212l+pJQQPMAmlaCTvjJOTv15KSjoHCZxpI+8BPuhsjXkDzwc/RR9C8x1MTs4w4EEFwPzbv8AJdFVFIbnOzSHHUSQ7I/Pf5oJ77KhpJXH33tadQzg6iMAfUJ2yUrp46GkZgmcsYMeLyB/9lEQyVtGBP7z6dsjcxTe9j4425DdXngpv7S4utZDBhkhleAQcaGlw3HnpQbY4NBw3ZvT06JBKBSHFUAlNOKU4polBV606uP6UfuUB+rz/RWCRyrk5z2gA+FA3/U5Tsjlyx8q9PN4YfomR6Z7xJlfzTGtbedOBLCQ1ON8VtkpqWOSSOiV/wBFApBAbhDmgMJSIJQQH6pROpuD73k7cJCUEGd9s1Pbo+F2Mjipo6+aqjbDpDWvI31ctyFikloqWuIPdEg74kH6rSu2Ohjp+L7VcZqoFlREWmNw/s+76+hLvmCqpUCmqHtdFNETqzmKQaj6rO9Lr/FbNrrR/wCWkP8ADg/kuaWGSF2mWNzD4OaQrZFSzZPdzyjzIGyh+Jn6q1rCfuMA+e/9FJl1XThLD7HHKPwuIKstg4YqeLasMtdRBDU9yXaZXae8LSAQ3S3nuNsHzPNQ9sayWkdHIcNJIJzjHmjtdQ+31piMmGl2Q8ZA25O9PyzsMrSJT9mX6mqnUroo5HseYziVrhqBxj5rWeznhCeyudc7k+I1ksWhkEJBbA04JJPVxwPQfTM6uoig9muMUkvtkNU17WluRGW4OT55HL/YuUnFVopbpTcQS3qWQBmiSkFGWSFuCA3mWk8jnyU2umokpDiqJQ9rHDlS5onZV0uo7udGHtHyOfordbrnRXan9ot1XDVRDm6N2dJ8D1B8irtHS8plzkpzkw9yCtTHTx8w+NAP9TlMyuUHWO08dUp/eoSPk4/1UvK5c8e9enm8ML+DEz91yGTfml1L+a4DJuVt51sfO9tTHCI8teN3nJ3/APxIZXyYBNOXHcnT5Z9fD6rqBzz+PmnQ4nmT81tlzCu97T7NKcZzjc4zv0/3gpTqyVsUcoh2cTqDQc8wNvn9F1NJ8dvBLaTzz6eSDi/aBL9IpZiNjv4YKI3LAJFPI4gjOnfH/XxXfk+O/Q+CA8yVAmnm71pJYWYyMOOdk8CkhKCBSARZRhBB8VcKWriuGGK6xy6oCTFJE/S5uefTcbDbyWRcbcEcO2GmqzR8SB1bT6f+Ama10ji7GBsR0OeR2W85325rzJx9PLU8X3eaVr2h9U8M1jTlrTpbz8gFFivMmkZ9x7m/wnCJ8r5Dl7i5x6uOSgR0CdpIRLNpdy0koHrdK2NwD3YaXAnPUdVJ3eijgoYp3V8Mx27gU72vJzvh51AjGT+HnsuCGlE1MzDjuOvQrppKOEksrwIejZSPdd6noVAKGYVsHs0h0ytb9kR1x0/3y38SVz3B00sDdbMNY4lxaCQDt1WlUPZxRX602u42itZRyNhEVU0wl7ZJGkhzhuN/Ecj+d+4e4aoLDTzRwl1RJOB3sswB148sYAySfjzKujbzMx5Y8OGD5Ec1L8PXautNa2ejlqWHliJ5AcemQOY8l6MdZrQZO8NqoTJ1eadmT9F0BkUbQ2OKNrRyAYBhNEqvcJcU09/pGtcTHWRtxKx34iOZH9FNvcPHKpvGNE203ej4ioh3euURVYbycT9158+h8dlbGyiWJkjSMOaDt5rGNu/TXo5ePG4Tkx7K5dduM7Y796lkH+YKWnfuVD346eJLLJ4iVn5FSM7lMfKryfZw+XHUv5qPMm53XRVO57qPLtzutODRGlOAoILowcCWCgggNDKCCAwlZQQUBhGgggGU3UQQVTDHVQxTMPNkjA4H4FBBBhvGvDFDaeIailZSsZTyjvYMEjDT0+BBHwVHpWyw1UsAy6X7rWsbqL3ZwAPmggirBQ8O3yO0SVcNtnmFPUup54GMPfRP57sxnGOvRPWyjuFwqG0kNqrTM7V7r4dIOBvucDp16oIKDZ+DqCW18L2+kqYzHO2LVIw82ucS4j5lSpKCCqEkppzkEEEPxTS+3cPXCnxlzoHOZ5Ob7w+oC5uGqr2uw0c+fvRhBBc8vOPXx9eDP4R/Eu1yssnhUOb82rtndzQQUnnTP7GPyiql3NR5duUEFp54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g;base64,/9j/4AAQSkZJRgABAQAAAQABAAD/2wBDAAkGBwgHBgkIBwgKCgkLDRYPDQwMDRsUFRAWIB0iIiAdHx8kKDQsJCYxJx8fLT0tMTU3Ojo6Iys/RD84QzQ5Ojf/2wBDAQoKCg0MDRoPDxo3JR8lNzc3Nzc3Nzc3Nzc3Nzc3Nzc3Nzc3Nzc3Nzc3Nzc3Nzc3Nzc3Nzc3Nzc3Nzc3Nzc3Nzf/wAARCACtANcDASIAAhEBAxEB/8QAHAAAAAcBAQAAAAAAAAAAAAAAAAEDBAUGBwII/8QAQBAAAgEDAgQDBAcGBAYDAAAAAQIDAAQRBSESMUFRBhNhInGBoQcUMkJSkdEVI3KxwfAzQ1NiFiQlNILhY5Lx/8QAFwEBAQEBAAAAAAAAAAAAAAAAAAECA//EABwRAQEBAQACAwAAAAAAAAAAAAABESECEhMxQf/aAAwDAQACEQMRAD8A06joqOgFGKFCgFCjoUAoiwUZJA95owN6g/FHh+31y2UvO9vNEhVJVbbfoR2zQQ2q/STpVnLJFZwTXjRnh41wkZPoTufftVfk+lC/llItbS1jQfecM591Um/sbuwnktbuErLExDYOVPYg9RTW1jJRentAH86I0K6+kq/MIjijgjlH2pVUnPuBprF9IerpuZkb+JAaorq5bJzk71w3EOtBpUP0mXo2khgf/wAcf1p5H9J6qP31lH7w5FZMzsBkmms10E+0TRW1x/SpphPDLZ3C+qsCKk7f6QNDnx7c4J/2g/1rAY51kXKmlbe6a1nD4Lqu/ATsaD0UvizRWQMbwIp/GhFLReI9GlbhXULfPZm4f54rzpPqErTNl8uDgn1o49RkTZWIHXPWg9KvqdhHF5r3tsI8gcfmrgZ5b5pyjK6hkYMCMgg5yK8zJq8yEESEHv2qYtNdubW2FzLPNxEeygcgD370HoF2CqWYhQOZJxSSzwucLNGT2DivOuoa7qN+PMvLqVwRlFZjhR/Sol72RGbBPs82x19KD1IATjG+eWKIg15kt9Y1GEr5VzdBm2VY5Wx8jkmrDbXXjJCsw124hwMhGnJz7xv79+1DK3qiqleCfFt5fzjTdeSNL5l4opowOGYYyR24qutADQoUKAqFChQHQoUKA6FChQHUD4os55YVngIcx7+W4ypqerl08yMxtgg96DIb2b6y2JYIRgY4RGABUHcW0ceoQRwLw+cGLZOeHhHMD41efEmgy2krTQqWjO5A6VTGXOuRZ5Lbvg+pYUCkmkxye1FIpzuRjGDTSXRJQCeDI9OtSZHpRxzSRNlGI9KCtXumSRxluA4FQd7bBVWTOxOMdRWr2WqWrYj1CyhkXuV3NRmv+DrW/wA3OgtkEZa1Le0v8J6j0oM9t1idRwt8DXblViy/2xuPyNdyaYIZSZCQUO+Rg5HSuLsoypw4PPrQMIcsx4c7770uUftSEUjW7smAd9snG1PFeZlB8kkem9AmikuoPIkA0+1Es0lvC2eEsM499MxOVYZiPEDmnV1OkqRTEFcdTyzQB+Li/e/Z88mTH4cbAenOm+BKIYwuHlkLv2UZwo+TfnXdw+fMAPUNn3imwkIdgDucEH3Z/Wguvh6wjQz3qRBvLTgjbI2J545+m/rUoQVAyMZGOEnHy+eMdqifCDifQpuMAuk+SOHOMgY3P996ly68KgNkgcs4yM5/vbbc8qzW4TZvqwM8LcMsR81HK7qwIORyznB+HFzzitjilE8EUy7CRQ4HoRnFYzccTKYY1y8v7tMjGSxxjHvI292ORrZYIhBBFCP8tFX8hikTyKUKLNCtMio6KjoDoUKFAdCio6AUKFCg4lhSdOCRQVOxzWdeKNCjh8S2CW2FFzFIo7ZGDj8s1pFVrxrYz3NvaXFnwi6t5Q0JPLjG4B9Djh+NBQ7q2e3l4JFIpqwq/SWFr4i05L+0yhkzxIww0bDZlPYg7EVVtT0a4s3IZCQDz70EQOYpWC5lt2yjkVww4edMNcma302WRM8Rwoxz3NFR/ii6SbUfPHCDIn7zGPtDaq7MifbQ43p7NpkonkhmwsoUE75GSM86jhG4bhHMHGDRFz8B+Df+I5DcX87W+nI2Mr9uU9l7Dua2fRNB0XR4uDS7GCHIwW4cu3vJyayLw7f3EOnWxzwgDGBsNjV50TxCTwpI+/LnRVqutD0i8/7nTLOT3wqD8qhb36P/AA3cxSRrZNAHH+TIQAe+DtU/a3iTJz3p0DQYvrX0U6tbsf2XNFexAYAYhHx652qqX/gzxDZgmbSbpQPvBMj8x0r0ngHahy5bVDXmjSLy80G6MjRMiOOCZHj+0M+v9mpxPEFq2eDzeIt7KCMk7HbGcjI6fka3We3t7hSlxBFKpGCJEDZHxppbaHpNrL51tplpFJz40hUGmLqm+BfDt1cXMes6tD5Ece9pbEbgnPtntgEgVoWdsUR3OTQqsgaFFQoDo6KhQHR0VCgOjoqFAdCioUB0jd263NtJE+wYcxzB6UrR/GgqEpuNIuptVtY2dgR+07NB/iqOUyD8QG57jPUVY/LtdQtI5oissMqh43U5DA8iK41KBhw3VuAJYwQR+NeoNRPhmVbG+u9GGfq4H1uxz/pOfaT/AMWz8CKCO1vw9GOJ4gR6VQPEJGn25MkQkw64Vh8f6Vtt1brKmCN6x36UEeLV4rDixC0SycIHUtigrBminv3e34ihA3bmTjfNQ87cN057PTi0k+rkMBxE45n0NIyoJmL4Ck4O3XbNBbdKXhsIB/tzT6KRo3BWozQ5zNZ8JGPLPAPXbNSFFWXSdcMZAZjVt0/WYpgBxbnvWYAkctqeW1/LDjc4oNZjmV1yCKVBzWe2WvOgGXPxqctdfV8BmFEWU0KYwahHIBginayK3I0HVChmhQChRUKDqgKKjoDoUKFAdCio6AUWeZ6DrR5qt+MrloreC3DcKuSzsDzA2A/OgkZtf0uJipvI2KtwtwHIU+vpT6C4guE44Jo5F7owIrLL2eGZm4Y1jDHvn8886jZhcm5Ekc7jbBMZxsPSiTf1tJ32PUdard9YT/tG2lseH6xZz+ZGGOA8T7SJ8Rv7wKqen+IdSsQiI0skrtwrGDlX94OcfCrBH4ninMMtxEYpozjKYZW7gUVboJMjLqwHqKxr6W8p4sDPshto+AnkcZJ+da7bTQ3VvHNAco44lPL+zWW/Sxa20+qwefdBCsYPCp4mwfTpS8GckgKMHOO3ooowADg7bgb+4VJR6eCuLK2lnUjHFLEE/rTeTQr/AIiTA4z0Uj9antFypnw1GzWDsFJzIcH4CpUxSYyUNSWjanpumWkFtqdjqFqsahPOltyVOPUVY4bfS9VgMmmXUFwAMkRsMj3jmKopOD12oxU9f6O0ZOFwB6VEy27xncVAhj30tFK8ZGDXGKMCglrPU3Rhv86n7HWS2AWqlgb5peCd4yADtQaTbX4kA3p6kgbrVK0u6Y4yfnVks5SRvVRKZoUmjZFCgVo6KjoDFCio6AUKFCgFZl421l21ZoFjDKBwKW9OeKs/jLxL+xI4Le2Ae8uPsgjIRc4ye/as61OS3ub/AM0sJJ+JmVx6/wBmgREsisyzAq6nBBPI9a7WUZJ6mm8gJZmJyx5k9aTLkdaokRMCAD05elOopYpwQ7eVJ/qY2f8AiH9agxMRsTRT3ot4i+c7bDucVBMTeJdS0YvZ2MwWSRTkEhlXP3h69fj1yKapJp17CERc35YyPPM/E8pI3PFyx7vjUJDayXcDTMWfcPJk4UjsT0/WozUHSGQfVmkiVQCFbBKdRg5+dKLzZaTIVlN9cQRAITEUcOGbOwO/bNcwJ9X3umsyAd+CUlvdyqB03WBdYt7yQ8RxiT7Off8ArTi6sSp4hyz2zXH4+66Xz5jU9I1O2MSBzgMN/vL8v0rq/wDCWiamRc2qCzugeJLqxfgIPrjY1nOh3M9uuCgEfQk7irfp+oNGQ0crKccxtmuzA7w6/oKk6lF+2NOX7VxCuJ4x3Zeo9f5UFWw1i2+tabKssR6gbqexHMGp+11ri2mQt/vU71E6r4bWWdtV8NTx2d/uXVRiKf0Zenv/ADoK/eWRjblTJkwcYqwaffx6pM9jf25stWi/xLZz9r1Q9R/e/OuL3S2U7L8cVBA4oYp1JbMhOa4SEs4FBKaUDtVoseQqC0y3IxVis48CgfR8qFGgwKFUOKFNBeD8DfmK7F2vVW/IUQ5oxTUXUfZx8M1zJqNrFvNMsY/+T2aB5Qqma14/sLG8FvZNBcsFBZ+M4BPQYG+OZorb6RdLHs3eVkxmMQBm4ts9QMGgjvpD06R9Yt7vfgaJVDYzupJI+dUy3tZLaeUSFH4nLBlGMDt76t/iP6QtOu7Ga0tLS5Z2+9IoUDqeueVU5tUjm9rBBPegWkNNpK5a6D8qTaTPWqAWKMCuMg5GaY+IrkSXMAVVUOgLcA2Yk7kDlnG1OpHwp32xW1JZWc+g2NjqFjAym2jCBlDK3sg/A/3mgyP62NXEdtZQmC2gUAQ9c/ibuT3pvrGhzpYNdontQjLYHNetTmuaNF4a1aDUrAH6sJFSeI9FJxt6fyNatZ6BZaj4duYmQHzoWXOO6/8AurnE3rzfPaeQsJ4yS6BwAMYz0qwaLqbXCGC4xlFwr9SPWo+9gLXEMbnBESg+lNLXjWdHi2IUk/lWbFWe4jxko3CSOhxSVtNcQuzcUjKBliTwqKU8O2dxrFz5KkgD25pMZ4F/XOw9TT3WLfNwLO3jCpCd1ByF7knqe/5DlsDdNeceyhUAfeIp7b+Kri1dW+sykj8EXEMflVX1G+t7QvBZRh3A/eSvyH99qgpr6SRj5l1Ie3ljhGKDVLzxBo3iOGKHVpHsb6M5tr8Rsnlt0ye3pnHuqd8N6o+oNJpeq+WuqW6540IKXEfSRCNiO+P/AMw+K7lUjyLmRm/C++fz2qR0/V7mC5t7q3cw3lq3FGv3W7jHr260G3XOkI5ORufSm8WjIjf+qk/Dur2mv6TDqFqAA/syR5yY3HNT/fLepLgXtUVG21kExin8acApQKKFAYoUVCqI7jAIyQM965W4jOcSptzIYbVR/G+kand36XUCvcWwVRwId4znfb171R5Laa3LJIJIWJ+y2UJ79qgU8Y+KL3WNQmWOZks4pCsKo3Dgcsnvmq2LkyuTcEux++Tk051C3it+EoW4m3Izt2ptFbmRSTsemBVQ8sziZGQZAOTgZGPWpa10zUbm8jtrezmNxGo4oyuCoG3I8uYqvRPNZycUbtG3XB2YdjWgeCvF2kJPw6tGbe9ccH1pmLIw7HqvzHuopjP4U1aKAzzwwQrgeyZct0HIZ7d6jzp00OQ2NuxrVdaMTadLKsqtHwcQYHIIzzBqkzKCTt1oiAEDDnmiaMjvUs6Cm7oO1BHFTj37Vud5OrWdtboQZOGPYH7IAG9Yq6guo/3CtjcRQx8MUax5AB4QBmtRFb8Xp59hcRE54hz+I/Sr54HuvN0wRMeSDH5VQ/EB/wCVmx+E1O+C7vy4032KjrVS/bItTAXVZsclXb3UwsX4IS4HEWXg2GeZp1f3aRXt0XTiD4UHPLIpTSo40eaBWLLJDiNgcE8TDH8zWVX3wbqCeGNIThhSW5u4hJIrr0b7C/8A19r/AMhUR45vbfRtMS1hX/qd0eOVuXBxb8PwGKaDV1F+0/lCRUmysZ5EA+yPdgAVUPFmpSalrdzcSnJLkr6ZrVyRJuomR3YcJY4B5Gk8UdAnFYaFjG4OCK7812lDFjxDkaTJouQJ7UGk/R3qz6JcJdSP/wBLvZVguR0gkOeB/cSGFbMc8zWKfR3ax6npurafcbwzx4JxyORg/A1dPBuqXM2nPZ3jkXunyfVphxHJx9lviMf2aKu2RXOaixdSnlI1D61L/qGoYk8+tCo0XU34/kKFBxmuZI45EKyojrvkOoINIyNcD/DVWpCSa5IIaLHuoKH9J+lW1ulnc2dvHEmWjl8tcAnAK7DbuKpSLwqpHYVr2o2kd9bS29ypZJBgjHLsR61l+p6bPpN2bS43XGYZcbOv6+lVDBlDDDgGm00BAOMkHvU1xQmyVBAnmBsOxzxY75pk68DHhbjUHAYDY9qA9K1++0yJ7eNxLauCrwSbgZGCQehqVsddimQKSWYDGGO//uoJ4VfOMKSMU2khKNltiOTCgtMuqji9iBiPVhmlI7qOdTw5DdUPMVV4rqaMcLZkXuDvTmG5UkNG+GHwNBPBSZot1IZwMKdxgjp8a1i4fJO/Wsc065E99bROQHMyD0PtDlWsT3AMjKcg5PMbGrEqI1582k38BpxoFx5NupzySo7Xpf8Akpu/BRWEvDYFhzERPyqyjO7+RTcuTnBx/IUtpUnDcxMdgTt8GBptc+abhisaFD1PuruEhZIdguF9oLyGedQWi2toptSWFlGPKLqBt7QBIqjamCNQuM8xKxq72V0PPs73orcEnpnY/wBflVb8T6cbfVbnfAYFkz97Gx+W9FQZoHlQ5c+vyrkk9KgGO1AgjY13ErO4wB8altHtLW+mkgYStLJgROpACjqSKC2+AI9Ts9LaawtoJjKcN58hTG/TA3ppe65r2i6/Nf3Npa28l2gR03ZGCnZsBs56Zq2QSx6TorCEKTDEWAPItjb54FZtqt1fanM9zfKwxlSeHAUDt6VGlu/48u3jBAt+XNUOD86tHhTWpNZs5ZJo1V434cqNiMZrHNNeEzcL8fBxe0ygHHwON/jWw+Fp7OTTgmnyIyJs4AwQf9w55NVNTuaFcA0KypUNjlR8fc0lmhmqgrmBZhs2D3qC1jRkvrZoL1PNhPJgN1Pcdqnc4ouMjegyDVNDv9LJZFM9qDtIg9oD1FNbW/idPKkAaMgq2AM7+nPatgnt4Jj7SYP4lGKreseDrO+YyRqFk/GnsN+hqooktkrRebbMH9lSVG+5ODj40zdGU8MiEZ6MKl9R8P6ppJZ1zNF+JfZbH8jTIX0EzIl3Fg8XtFvZIzz+e9BHtbqwzGcdR60g8ZU5dWyOq/rUncwpEkbwvxI2QfQ0hxA7EAjPXlQc6fI8NzBKhWQQyrIEY4OQQefwq9R+MbTIF4txbs3RxxJ78j+tZzK/DIwBOOeK6a1uOH2lBHvoLfrviOC7At7IFlJ/eSYIXHYdz+lTeiy+bpjAbkoRt6iszEc0RyscgOfTFWLw7qSW0F1FeyOheHMZUbBu3erqJKzstN/YFzdzyxSXcnFHFD5pjeFgAVbG4YHPL4bc6q97I0ciiM4yN8H+/WpC4RVlURsW41DEY+ySMkfCo6a3llkLBGxyBxUU+0PUhG7QXZJikPM9DVkv7FNYsFjLD6wg/dSD74HI+8dRVMWzf7y4x1JxUhpFzcWk2AxaE7EZ2HqKCOv7aS3YpeW7KR/mIPZNMs24+00hPYACtHS4iuE4Z4xKMczRR2GmluIWq56cv0qauKHY2N1fsIraI8B2ORtj1PWr7oWjx6ZFljxTtuxx8qfRJHEuIlCr6U6gtpLg4UEL1NS1ZCclubi2eME+1zAOKgtS0e8ltmtzM8sS+1wOMSAjsR9oVd47ZY4wMZIpO6gZ4/YRSemdiKQrKYUk0+YyLAsq8irc80lo+o3em6yl7AzRopzIAftJncHuKvV/o0VyeKaN45OrAbGo628LqbtDNMptuMFwFOSvarqY0WN0eNXjOVYZU9weVChGV4F4QAuNsDGKFRR8RocRrihmqjotSTzcPKikJxTZyaDtpyTXHntSRoqDuSVnGG3HrUPf6Jp99kzWsfEebL7J+VSmPWhVRTbrwWgJNhdyRE/dcZHy/Soe78Patabvai4A+9Cck/CtJOK5wOm3pQY5JA3msSpBzup2Ip9DdJ5QSX2ZQOTDGOf6itTaJHxxqrY5ZGcfnSc1nBP/AI8Ucn8aA/zoMyaWMcKqVxkZIOepz/KmhV52jSNGd2J9leuTWpfsbTTzsoPggFOrextIMeTbQoRyKoARRVJh8K310gW5uIraP7yxZZz6EmpGLwVpYwXNw5H4pf0FWzAxjAx6UCq9qIgoPC+lR4xalsd5GP8AWncmg6fIoH1ZV/g2NS0cIIJBxQyByFBDx+Hbdfsyyj34NO4tCiHOdz8Kehj3pVGNAlDptvDghOIjqxp2FGBsB6CuVNdZqKMgYpJhg12TSchoOlcYw247dK6SGAsD5a5HXFNQxzS0TknFA72xgcqFJqTQqK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data:image/jpg;base64,/9j/4AAQSkZJRgABAQAAAQABAAD/2wCEAAkGBhQPEBQUEBQPFBQUFBQUEBQPDxAUDxAUFBQVFBQUFBQXHSYfFxkjGRQUHy8gJCcpLCwsFR4xNTAqNSYrLCkBCQoKDgwOFA8PGCkcHBwpKSkpKSkpLCwpKSkpLCwpLCwpKSkpKSkpKSkpKSwsLCwpKSksKSwpKSkpKSksKSkpKf/AABEIALcBEwMBIgACEQEDEQH/xAAcAAABBQEBAQAAAAAAAAAAAAABAAIDBAUGBwj/xABHEAACAQIDBAUIBgYJBQEAAAABAgADEQQSIQUxQVEGE2GBkQcUIjJScaGxU3KSk8HRFRdCgsLwIzRDYqKj0uHxCCRz0/IW/8QAGgEAAwEBAQEAAAAAAAAAAAAAAAECAwQFBv/EACIRAQEAAgIBBQEBAQAAAAAAAAABAhEDIUEEEhMxUWEyIv/aAAwDAQACEQMRAD8A80IjCJKRGkT6ix4kqIiNIkhEaRMrFyoiI0iSERoQndMctTutJ2jMaZZGEPZ4xy4K+8jwnLlzcc8t5x53wpGAzQ8xXmfhF5onae+YX1GDScOTNgmp5qnL4mIYZPZHiZF9RiucOTKgmv1KeyvgY40U9lfCReefh/Df1ixTbFNPYX7MXVJ7K9noj4yfmn4r4r+sOKbnUJyXwErVsMgFyLe4xfLB8VZcUttsypfRKhH1TAdm1Po3+yZfuiNVVgk7YRxvVvsmRmmeR8ItnoyCOtBABFFFJMIIYJNVAMbCYIlFFFFAhEcIyOEZU+KKKAdERGESUiMIn1VjwpUREYRJSIwzOxpKYBrD1to190qGtPF9dcvdJ4el6XXtt8rvWQCpKPXQ9dPP069r3XQdbw+cpGtEa0NHtdNb+dbQddylMVYOthotrorRCrKXWxdbDQ2u9d/vEK0pGrAa0NDa6a80+iyLWx2GVhdesDMDuIQF9fsznDX7Zu9B6n/dhhrkRzpwvZf4or9HK93GMX2U+yI4YtPZT7InF/pVuR8DpB+nCOPxkLdm3UtvpUj+6sr1tj4Op61Cj3IJy6bf5EeMmTbnbALuM8n2Aqg2p5Cd2ViNeE8Pp7IrOGKUqjBWKsUQkBhvGnd4z2yltwTznDdKjga+Ipj1evqMB7z+QEvHKxOWMrka2EdPWR1+sjD5iQzr9pdOcRi8yAqiEFSqqpYqRY3Y67uVpyVRLEjlNcctsbjoyCKCMFFFFDQKKKGGiCEQRywB4iihkm6MxhkhjDPrq8GIzGGSGMMyrSI2EgqUAZYMYZz8vHjnNZRthncfpVOFg8zMsGMM4cvS4+HVOfLyi8zMb5qZNmPMxGqeZ8ZjfTT9XOf+IfNoRhD2x/WnmfGN6w8z4mT8EV8wNgyOfhB5qe2E1DzPiY0ueZ8TJvDB8rf6N4QP/R9XSZy2hekrt+yLekNBrfxM1TgxmYL5n6JAuaaIGOV2uoKXtZD4rznM7OxSobuucWIsXK6ncbj5S1+kaea5oLa1rdY9r3JvffusO6cmU1bHTjdyN5aJG6rgh7nQbwW4L2W9/vj0rul8uJorpf0KzC+jG2ltfR/xCclUrXJIFgSbAHQC+ggLydHt1uM21VpC4xZc5itqVeoSLX9LfuNviJXTpdiB/b1uy9RiPjOZ6yIVIaG3WDpjW/aZW+vSpN8xHr0pB9ejhj9VGpnxpsJzzUUFIMXYPa+Uocp1tZSOPHX/AHlMVYtHt2tLbGHbelZP/HWDAdzi/wAZwvScqcVUNMsVJUgsAGN1F7gE8byyMTM7ajZnB5gRyaK3aFGtr+APzk+N1IPMA8fyUeAtKqbpdx9AIKdtC1MM3aSzW+E2v3Ky8WKJEEdBGk2KEwRmUMVooEEcsEcsmmfDBDJN0ZjDHExhM+urwYaYwxxMaTM60hhjDHmMMxyaQwxpjiYwzGtIBjDHGAzGrhpgMJgMzqobBHQTOqiWkNI6Clu4+Bj8p5N4Gefn/qu3H6gvh3sMgLEi5CKxZRci9u6OWiSbEOnosf6QHXKL6aDgDAaoBXMGsN4JsTv3aab4Ti6Ya4WwsRlzm9ypF79+6QpH5tUIzBXy8GCEoSN4LcNI4USVJBF7hVBtqTfidBuMtYfbISk1MdZZ/WAr1FpsdbFqY0JGnhK1HEqNGGZb3IzEE2BG/hvgDeqqItqiNvJFmW3AHn2QvTsFN75hc6WsQSCN+u6GpXDaAAAEkC5NrhRvP1Y+vXVgoVQtt5zEk+O4fnAILyrjRulmV8XuECV6YmhtzSsV9hUT7Ki/xvIdlYbrKyLzdb+69z8INoV+squ3tOx8TLnhN+qrQR0bLSEUUQgBAhtHKI7LHstIiIhHssZJtORIIo28UhToc0beNvFefWbeHoiY0mExhkVcAmMJjjGGY5NIBjTCY0zGrgGNMcY0zKqgQQxszq4UF4ophlWuMKHMeZ8Y2FRczO6aGsZFvM77A7Jovg7KiZyPWNyxPIcz7vCcVVw5p1CDw5j8DOa5e5r7dK0esuJUtwX7CflJfPD/AHfu6f5RHpRjLm++XamJJ/8AlfylOsNZWWWy1oesIk1LEU/20J7Q/wCBEFHAVKnqI7e5TLlPoxiG3Um7yBH/AMl2fs4Kq1qyggImVL2ualT0R4DMe6Ys6yp0crVaa0MOmbqjeuwICtWceqDxyrYd5mfj+h2JoJmqJbWxUasNL304ScbDylYUBm90b6F4raNTJh6bWvlao4IpUza/ptbSb3SjyPYvZ2G6+o+HcBlUpRZy4zbjqovK3E6cCYRC62NjAsokqiSARiSQRKiNhImkzyFpBheKCKIN6GR54s8+p90eNo4mNMaXjS8i5RUhxjDAWgLTK5RchGAwFoM0yuSpCMEV4+jhnc2RWY8lUk6C5mVyi5EUE2KfRTFN/YuPrlV3ZuZ/uN4RYjovXpsAyi9r6NcbyOHHQzDLkx/Wkwy/GPBN2l0RrNw+Bl6j0Aqtx+Ewyzx/W8wy/HKWiAnc0PJlUO8t4TSwvktcai9+1QfmJneTFfsrk9g7Wy+ix9EjUEsEtzfLZnA4ICATvlzbfR4gdbSvuuwAVSoO7MEACX9m5MrdKOjFXA1LkGx1vbQHn7o7ZHSZkXKzG25SRfJf13A4sdwMw/safysz9IZQUempXivq8uIGb4wNtCja3mtL39bX5H+9zt4TdqYChXBK2UgXsToo51H3sx9kSxsXodRrvkr1vN2Iuuej6JB0BzF/R7wI7lv7Ex19OPq1EJutMJys7m2vaYKOKKG4sfrXP4z2TD+QOm6hlxLsDqCiU8pHYbmSH/p+T6er/lj8IbLSvsHZVR6FKotLCoHpo4zF39dQ17Fu2R7exD4fKi1cO1SqciLTRERWPF24ADU+7tk3SHoAuzsPmqYqoFUBUUMtzbcALXMzsD5P6mOAcVF6wKMtGnVT/t0OoFVjuc7yN8na9NzY+zKOHpLTG0CLat1YWzOTdjuubnnNevgKi089HFtUsLgVEpsCO8TCwfkXxCkFqy35Zr/hOlTofjFRVFSkQosNfnpGHAYvplVwtXNlRHvq+HBTN/5Kfqv4AzqD5RKGP2fW6wAVkoViVGqlslkqLy9Y+4yltnyVV3DVKjU7AFjZwABvO+cfW8nWK16s0ADoQmITUduusfRaeeVquYjsFvfrIxL22dmnC1Wp1B6SmzWYEeIlEGay+GNiZJIJGkkEVOGvIGk7yBpJhFFBEGl1kXWStnizz1fmcPxrBqQGpIM0V5N5lTjTF4luTYXJO4DeY7BYN6zhaYJJ5T1ryaeTUGoatcX6sDKDuzt+Q+YmWfqNNMeHbicF0JqMoNS4J4Dh75v7M8m2bVwTyE9iXo+gN7Dkv8+J7hNOhspQNwnHebO+XTOPCeHkVPydAkgKBy0mxgPJ8UIKix5gcxY91p6cMEBqALjwI5SenY7u8cRI7vlW5HB0ehhPrMe9ra7/AJ/OXqXQqmNWK95B0H8idLi6iofVU8/Bm/hPwjKVZWsMqX9E25a2Bvui9p7ZWE6NUTu10B9U6XFxe400O6aNPo/SXhNBQFFhYcgPwEYcSL2FyeIXW3vO4d5j9sTumJs2mNyiSCko3AdwjGqe0yL3gn46DwMHnFPi6H3uvyvaPQ7Z3SHo9Qx1I06y3uLXWwYe7fPnvp15Pm2fV/oy7IdQWUg793bPpbz2n7dPuYTlunWApYuiVzIdJN6Od9PmejimpsL30Oax5jdLeN6Q1HQpc+kb1D+03IE8hyl7bmwXoOQ1mXgQdRMR8J7Nz2WN5XVLuPdP+nx6jYLEZyxprWApXJyg5AXy8hcjxM63b/T7DYVhTS9auxC0qVKxZ2JsB48Z5J0Lq1qmF83bGjB0gGslOizVahY3JcgTtuivRmlhnD071qg1FR6Loub2yWuzH4SNtNb7X26PN/WdolHxDf1ahmvRw5O4n23HPcOHM73RXDUKCBEt1jlmcnTrG3sRIcTsM1WWo1X01v69NmTXkNLWjKOJw+DcszvWrMLZijBEHsrYWUeJin2L3HVSvWx6roPSPIbh7zwnI47pSXNsy25LmA+VzK/6buPRa3ZlNvEXl7RMf109aoKl850P7I9XTnzlSrSoKLlVsN5IFh3zz7pb08OCpixDVG9VbGw7TcCeUbY6ZYrGX62q+X2FNk8BDR26WvKjXpPtGqaBVkuLFCCt8ovqO2coJI4uYWwbimHKOEzZQxU5CddM26+h07JUvaKKyQSJTJAZSYDSFpKxkTSTNigvFGFzq4MkmIjSJ7GXDI4ZkjtBaPIgAnNycemuOT03oHslKOGFVrZ3O87xfcB+785610exi08IpG9wX73PofDLPDsVto08NQVT6wc2HYci/KdP/wDrSqKoOi5B3Jr/AAzzLLt2yx6zS2ipYAHQC/icq/BfjLTbStaylrnW3Ac55dsjpJoSTxA+yqj53kWJq1KlWvicXR84wdCiDTpGsUzM5ADqo3kEPdjuCkDUWi0HrSbQBGuh5coHxqnjY8x/OonmWyelueihsyXByqzl2VbnKCx1bS2p1MsN0m7fjDsaj0Lr0b1++zNlOltQDpp/zMvHdI6aPko+k49ZizFKfZv1bsnBbV6WtTpnIfTOidhP7XcJSwG2WCjM5NuLG5PvJ1Me6NPR8PjKlY2XMQd+urfWI4dg0980dnuXZkB9GnZahXQZyL9Wtt1gQTb2gOc8vxnT2vSUijUy2B3JTPzEyNg9OcXQo5UqkAs7m6U2JZmJYksCSSYaN7uuCQbkT7KyVaYG4DuE8V/WTjfpv8qj/pi/WVjfph91S/0x7idf17ZGsgIsZ4t+srG/TD7ql/phHlLxv0q/dUvyj3C9r03a3RCjiQQwGvZPPtseREO16TWHZKZ8peN+lX7ql+UafKbjvpV+6p/lJ6V27Ton5N6eDALC54ltSZ2no015Acp4t+tDHfSJ9zT/ACnP4vys7QLtastr2H9ElgPCOQX+vfK1Q1LgEAcsxB7yJXXZzDj/AIn/ADngbeVLHnfVX7pIB5U8eP7UfYENDce/HAHjfxv8xK1XZaHeo+yv5Tw0eVjaH0q/drF+tnH/AEifdiGj2HlrfLjFQblpj4kzzsPYTV6T7ZqYyr1lYgsRYkCwsOyYrxoOapJ69aoF6ouCgIbKjIyXI33XQmxPuuZUmztrbwxaYcdTSptQoLRZ6YsawQ+i7j2raX4xkzVjwZGI68aRYyJjHmRtEZsUEMA0yY0yLPDmn0WWccPtOMAivFOPlsXhO17FVrijqxsg0JNh6R0W/CXWxx+fyMxgmikDnm7j/wASfrJ5ljrldBhdqFRv4n5y6ekLmn1ZIZL3CuiMFJNzlzAle6c7s/DVK7hKKVKjm5y0kZ3sNScokvmrcVraEg3S1iDYg3PA3EjSttn9LnnG/pntmfR2ZWqAmnRxTgaEpRZgOwlQZCMGxZl6utmT11yEMgHtKRcRag7aVXaGexvu3SbDYotezU1AYqC5qAm3Gyo1vGYSVBfTN32lvDPv+s3zhobbLYfMCDWw4vpvxH/qlPDPZQLg2vqL2Op1FwJD1kjw72Qe6BtDrYuulQ1YOtiC4KsXWyn1sPWQ0FvrYw1ZWNWDrIgnetoZzzPrNWvU9E+6YpMqFUmaDNI7xZoyPLQXjC0F4GhxYvaVCJZxR3StERpj6cYYUjNJDeNhgkSZG0cYwwARQRQNeAhtCBDaeza4iAijrQWnNyVrjBptb4/GFd8NGmGYAkKCQMzXyrfibcJNjMJ1VRkzI2U2zU2DI3Iqw3ictx8tZRwuOeg2amxVrWupsbe+dDs7pj1dJEKMSosSKbG/bfrR8hOWIi8JFm1SunxnTmuGBoNVpC3pABkDHnbO15jJtquHd1r11arfrmSq4Zw28PY+kNToZR7h8fzhBHL4mGtDaai/peMvUH3+8/OZ9JhfQEfvXHhb8Zbonf7zFQuZ4BWuLyMNI6LaD+eMkzsYjOpCXJ32G8gcpP5i1OkrgkoQScrhi1t65dbEdokK1CNQSDwtvkr45yblmuON9fGBqmIci9rgZA63KsdeFxv9xkYxDHTX1l1A0AI3eMvjaDj9o/CH9JVPaPgLH3i2sQUatSoCMwsbspuNDb8ZLhKxKgnfJhjmBOu/U6CR1a5Y3PyA+UAVd/RPumVmmhVbQ+6Zl44EyUGZSwGg3x2FVW9c27ACTGHFsSDcXG7QfLjJE2o67suuvqL+UQQVGGtufw5xiteSnFktm9G/1RbwjK9cubm3cLCMK+J4SASauZCIga0ckDQpGR0V4DBAhJjCYbxpgZRQRQNqZYrSTLARPTyrkkNtFaPtBaYZNIbaXMBtI0VqLkpOKqFD1qXZDwemw1Vge7slW0Vpn9KdXsXyeVMdRFTDYjBOx30Wr5K6HkUYfHcZHtDyZ7RoethazDnSAqD/AA3nMWl/AdIMThzehXxFO30daoo8AbGHRdq+J2bUpG1SnUQ/36bL8xK9p2OH8rm0lFmrrVHKvQouD7zlB+Mlbynip/WdnbLq8ytBqTn94E/KHth7v44ldDNCnjTypn30qR/hnWYba+y8Xe+zKqMozEYTGsWIG8qrgA25Tntp4SjUZ6mA680UALpiOr84o8CxCE5qd/2xuJsbaFpyw62cyQvjSVIy0tQRcUaYbuIGkrUD6I/njCqE7heKmhtuO/lM1n3gzRZDyPgYMp5HwiA3ivBlPbBaIxvATBAYgJMzjL15SrCxMcBl4rwXkmHCk+mSB2CBI7xXlmolK+jN26SOtTQD0WueVojVaxkKySsZGsATQpAYVjAmNMJjTAiJgiggZRRRQDcIjSIop3ucgIrRRSKcK0VoopNMLQERRSTNMYYYojGhiGpsHRirKbqymxB7Jv4fa1Gu61HJwuJBuK1FM1Co2670xqpO42BBubi2kUUrG66Kzy1ts9FWFA4hVVLDM3m5HUPwzKj2amCeAva4AW2o5NMUQT8YooubGY5ag47bNphjjHDHGKKYaabPGOh89iikmXncHnQ5DwiigC84HIeEgxCq3AA+6KKIKTWG8RpIiilEaQJBVbXSKKIIGMSxRRmRhiigAgMUUAEEUUAUUUUY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AutoShape 8" descr="data:image/jpg;base64,/9j/4AAQSkZJRgABAQAAAQABAAD/2wBDAAkGBwgHBgkIBwgKCgkLDRYPDQwMDRsUFRAWIB0iIiAdHx8kKDQsJCYxJx8fLT0tMTU3Ojo6Iys/RD84QzQ5Ojf/2wBDAQoKCg0MDRoPDxo3JR8lNzc3Nzc3Nzc3Nzc3Nzc3Nzc3Nzc3Nzc3Nzc3Nzc3Nzc3Nzc3Nzc3Nzc3Nzc3Nzc3Nzf/wAARCACtANcDASIAAhEBAxEB/8QAHAAAAAcBAQAAAAAAAAAAAAAAAAEDBAUGBwII/8QAQBAAAgEDAgQDBAcGBAYDAAAAAQIDAAQRBSESMUFRBhNhInGBoQcUMkJSkdEVI3KxwfAzQ1NiFiQlNILhY5Lx/8QAFwEBAQEBAAAAAAAAAAAAAAAAAAECA//EABwRAQEBAQACAwAAAAAAAAAAAAABESECEhMxQf/aAAwDAQACEQMRAD8A06joqOgFGKFCgFCjoUAoiwUZJA95owN6g/FHh+31y2UvO9vNEhVJVbbfoR2zQQ2q/STpVnLJFZwTXjRnh41wkZPoTufftVfk+lC/llItbS1jQfecM591Um/sbuwnktbuErLExDYOVPYg9RTW1jJRentAH86I0K6+kq/MIjijgjlH2pVUnPuBprF9IerpuZkb+JAaorq5bJzk71w3EOtBpUP0mXo2khgf/wAcf1p5H9J6qP31lH7w5FZMzsBkmms10E+0TRW1x/SpphPDLZ3C+qsCKk7f6QNDnx7c4J/2g/1rAY51kXKmlbe6a1nD4Lqu/ATsaD0UvizRWQMbwIp/GhFLReI9GlbhXULfPZm4f54rzpPqErTNl8uDgn1o49RkTZWIHXPWg9KvqdhHF5r3tsI8gcfmrgZ5b5pyjK6hkYMCMgg5yK8zJq8yEESEHv2qYtNdubW2FzLPNxEeygcgD370HoF2CqWYhQOZJxSSzwucLNGT2DivOuoa7qN+PMvLqVwRlFZjhR/Sol72RGbBPs82x19KD1IATjG+eWKIg15kt9Y1GEr5VzdBm2VY5Wx8jkmrDbXXjJCsw124hwMhGnJz7xv79+1DK3qiqleCfFt5fzjTdeSNL5l4opowOGYYyR24qutADQoUKAqFChQHQoUKA6FChQHUD4os55YVngIcx7+W4ypqerl08yMxtgg96DIb2b6y2JYIRgY4RGABUHcW0ceoQRwLw+cGLZOeHhHMD41efEmgy2krTQqWjO5A6VTGXOuRZ5Lbvg+pYUCkmkxye1FIpzuRjGDTSXRJQCeDI9OtSZHpRxzSRNlGI9KCtXumSRxluA4FQd7bBVWTOxOMdRWr2WqWrYj1CyhkXuV3NRmv+DrW/wA3OgtkEZa1Le0v8J6j0oM9t1idRwt8DXblViy/2xuPyNdyaYIZSZCQUO+Rg5HSuLsoypw4PPrQMIcsx4c7770uUftSEUjW7smAd9snG1PFeZlB8kkem9AmikuoPIkA0+1Es0lvC2eEsM499MxOVYZiPEDmnV1OkqRTEFcdTyzQB+Li/e/Z88mTH4cbAenOm+BKIYwuHlkLv2UZwo+TfnXdw+fMAPUNn3imwkIdgDucEH3Z/Wguvh6wjQz3qRBvLTgjbI2J545+m/rUoQVAyMZGOEnHy+eMdqifCDifQpuMAuk+SOHOMgY3P996ly68KgNkgcs4yM5/vbbc8qzW4TZvqwM8LcMsR81HK7qwIORyznB+HFzzitjilE8EUy7CRQ4HoRnFYzccTKYY1y8v7tMjGSxxjHvI292ORrZYIhBBFCP8tFX8hikTyKUKLNCtMio6KjoDoUKFAdCio6AUKFCg4lhSdOCRQVOxzWdeKNCjh8S2CW2FFzFIo7ZGDj8s1pFVrxrYz3NvaXFnwi6t5Q0JPLjG4B9Djh+NBQ7q2e3l4JFIpqwq/SWFr4i05L+0yhkzxIww0bDZlPYg7EVVtT0a4s3IZCQDz70EQOYpWC5lt2yjkVww4edMNcma302WRM8Rwoxz3NFR/ii6SbUfPHCDIn7zGPtDaq7MifbQ43p7NpkonkhmwsoUE75GSM86jhG4bhHMHGDRFz8B+Df+I5DcX87W+nI2Mr9uU9l7Dua2fRNB0XR4uDS7GCHIwW4cu3vJyayLw7f3EOnWxzwgDGBsNjV50TxCTwpI+/LnRVqutD0i8/7nTLOT3wqD8qhb36P/AA3cxSRrZNAHH+TIQAe+DtU/a3iTJz3p0DQYvrX0U6tbsf2XNFexAYAYhHx652qqX/gzxDZgmbSbpQPvBMj8x0r0ngHahy5bVDXmjSLy80G6MjRMiOOCZHj+0M+v9mpxPEFq2eDzeIt7KCMk7HbGcjI6fka3We3t7hSlxBFKpGCJEDZHxppbaHpNrL51tplpFJz40hUGmLqm+BfDt1cXMes6tD5Ece9pbEbgnPtntgEgVoWdsUR3OTQqsgaFFQoDo6KhQHR0VCgOjoqFAdCioUB0jd263NtJE+wYcxzB6UrR/GgqEpuNIuptVtY2dgR+07NB/iqOUyD8QG57jPUVY/LtdQtI5oissMqh43U5DA8iK41KBhw3VuAJYwQR+NeoNRPhmVbG+u9GGfq4H1uxz/pOfaT/AMWz8CKCO1vw9GOJ4gR6VQPEJGn25MkQkw64Vh8f6Vtt1brKmCN6x36UEeLV4rDixC0SycIHUtigrBminv3e34ihA3bmTjfNQ87cN057PTi0k+rkMBxE45n0NIyoJmL4Ck4O3XbNBbdKXhsIB/tzT6KRo3BWozQ5zNZ8JGPLPAPXbNSFFWXSdcMZAZjVt0/WYpgBxbnvWYAkctqeW1/LDjc4oNZjmV1yCKVBzWe2WvOgGXPxqctdfV8BmFEWU0KYwahHIBginayK3I0HVChmhQChRUKDqgKKjoDoUKFAdCio6AUWeZ6DrR5qt+MrloreC3DcKuSzsDzA2A/OgkZtf0uJipvI2KtwtwHIU+vpT6C4guE44Jo5F7owIrLL2eGZm4Y1jDHvn8886jZhcm5Ekc7jbBMZxsPSiTf1tJ32PUdard9YT/tG2lseH6xZz+ZGGOA8T7SJ8Rv7wKqen+IdSsQiI0skrtwrGDlX94OcfCrBH4ninMMtxEYpozjKYZW7gUVboJMjLqwHqKxr6W8p4sDPshto+AnkcZJ+da7bTQ3VvHNAco44lPL+zWW/Sxa20+qwefdBCsYPCp4mwfTpS8GckgKMHOO3ooowADg7bgb+4VJR6eCuLK2lnUjHFLEE/rTeTQr/AIiTA4z0Uj9antFypnw1GzWDsFJzIcH4CpUxSYyUNSWjanpumWkFtqdjqFqsahPOltyVOPUVY4bfS9VgMmmXUFwAMkRsMj3jmKopOD12oxU9f6O0ZOFwB6VEy27xncVAhj30tFK8ZGDXGKMCglrPU3Rhv86n7HWS2AWqlgb5peCd4yADtQaTbX4kA3p6kgbrVK0u6Y4yfnVks5SRvVRKZoUmjZFCgVo6KjoDFCio6AUKFCgFZl421l21ZoFjDKBwKW9OeKs/jLxL+xI4Le2Ae8uPsgjIRc4ye/as61OS3ub/AM0sJJ+JmVx6/wBmgREsisyzAq6nBBPI9a7WUZJ6mm8gJZmJyx5k9aTLkdaokRMCAD05elOopYpwQ7eVJ/qY2f8AiH9agxMRsTRT3ot4i+c7bDucVBMTeJdS0YvZ2MwWSRTkEhlXP3h69fj1yKapJp17CERc35YyPPM/E8pI3PFyx7vjUJDayXcDTMWfcPJk4UjsT0/WozUHSGQfVmkiVQCFbBKdRg5+dKLzZaTIVlN9cQRAITEUcOGbOwO/bNcwJ9X3umsyAd+CUlvdyqB03WBdYt7yQ8RxiT7Off8ArTi6sSp4hyz2zXH4+66Xz5jU9I1O2MSBzgMN/vL8v0rq/wDCWiamRc2qCzugeJLqxfgIPrjY1nOh3M9uuCgEfQk7irfp+oNGQ0crKccxtmuzA7w6/oKk6lF+2NOX7VxCuJ4x3Zeo9f5UFWw1i2+tabKssR6gbqexHMGp+11ri2mQt/vU71E6r4bWWdtV8NTx2d/uXVRiKf0Zenv/ADoK/eWRjblTJkwcYqwaffx6pM9jf25stWi/xLZz9r1Q9R/e/OuL3S2U7L8cVBA4oYp1JbMhOa4SEs4FBKaUDtVoseQqC0y3IxVis48CgfR8qFGgwKFUOKFNBeD8DfmK7F2vVW/IUQ5oxTUXUfZx8M1zJqNrFvNMsY/+T2aB5Qqma14/sLG8FvZNBcsFBZ+M4BPQYG+OZorb6RdLHs3eVkxmMQBm4ts9QMGgjvpD06R9Yt7vfgaJVDYzupJI+dUy3tZLaeUSFH4nLBlGMDt76t/iP6QtOu7Ga0tLS5Z2+9IoUDqeueVU5tUjm9rBBPegWkNNpK5a6D8qTaTPWqAWKMCuMg5GaY+IrkSXMAVVUOgLcA2Yk7kDlnG1OpHwp32xW1JZWc+g2NjqFjAym2jCBlDK3sg/A/3mgyP62NXEdtZQmC2gUAQ9c/ibuT3pvrGhzpYNdontQjLYHNetTmuaNF4a1aDUrAH6sJFSeI9FJxt6fyNatZ6BZaj4duYmQHzoWXOO6/8AurnE3rzfPaeQsJ4yS6BwAMYz0qwaLqbXCGC4xlFwr9SPWo+9gLXEMbnBESg+lNLXjWdHi2IUk/lWbFWe4jxko3CSOhxSVtNcQuzcUjKBliTwqKU8O2dxrFz5KkgD25pMZ4F/XOw9TT3WLfNwLO3jCpCd1ByF7knqe/5DlsDdNeceyhUAfeIp7b+Kri1dW+sykj8EXEMflVX1G+t7QvBZRh3A/eSvyH99qgpr6SRj5l1Ie3ljhGKDVLzxBo3iOGKHVpHsb6M5tr8Rsnlt0ye3pnHuqd8N6o+oNJpeq+WuqW6540IKXEfSRCNiO+P/AMw+K7lUjyLmRm/C++fz2qR0/V7mC5t7q3cw3lq3FGv3W7jHr260G3XOkI5ORufSm8WjIjf+qk/Dur2mv6TDqFqAA/syR5yY3HNT/fLepLgXtUVG21kExin8acApQKKFAYoUVCqI7jAIyQM965W4jOcSptzIYbVR/G+kand36XUCvcWwVRwId4znfb171R5Laa3LJIJIWJ+y2UJ79qgU8Y+KL3WNQmWOZks4pCsKo3Dgcsnvmq2LkyuTcEux++Tk051C3it+EoW4m3Izt2ptFbmRSTsemBVQ8sziZGQZAOTgZGPWpa10zUbm8jtrezmNxGo4oyuCoG3I8uYqvRPNZycUbtG3XB2YdjWgeCvF2kJPw6tGbe9ccH1pmLIw7HqvzHuopjP4U1aKAzzwwQrgeyZct0HIZ7d6jzp00OQ2NuxrVdaMTadLKsqtHwcQYHIIzzBqkzKCTt1oiAEDDnmiaMjvUs6Cm7oO1BHFTj37Vud5OrWdtboQZOGPYH7IAG9Yq6guo/3CtjcRQx8MUax5AB4QBmtRFb8Xp59hcRE54hz+I/Sr54HuvN0wRMeSDH5VQ/EB/wCVmx+E1O+C7vy4032KjrVS/bItTAXVZsclXb3UwsX4IS4HEWXg2GeZp1f3aRXt0XTiD4UHPLIpTSo40eaBWLLJDiNgcE8TDH8zWVX3wbqCeGNIThhSW5u4hJIrr0b7C/8A19r/AMhUR45vbfRtMS1hX/qd0eOVuXBxb8PwGKaDV1F+0/lCRUmysZ5EA+yPdgAVUPFmpSalrdzcSnJLkr6ZrVyRJuomR3YcJY4B5Gk8UdAnFYaFjG4OCK7812lDFjxDkaTJouQJ7UGk/R3qz6JcJdSP/wBLvZVguR0gkOeB/cSGFbMc8zWKfR3ax6npurafcbwzx4JxyORg/A1dPBuqXM2nPZ3jkXunyfVphxHJx9lviMf2aKu2RXOaixdSnlI1D61L/qGoYk8+tCo0XU34/kKFBxmuZI45EKyojrvkOoINIyNcD/DVWpCSa5IIaLHuoKH9J+lW1ulnc2dvHEmWjl8tcAnAK7DbuKpSLwqpHYVr2o2kd9bS29ypZJBgjHLsR61l+p6bPpN2bS43XGYZcbOv6+lVDBlDDDgGm00BAOMkHvU1xQmyVBAnmBsOxzxY75pk68DHhbjUHAYDY9qA9K1++0yJ7eNxLauCrwSbgZGCQehqVsddimQKSWYDGGO//uoJ4VfOMKSMU2khKNltiOTCgtMuqji9iBiPVhmlI7qOdTw5DdUPMVV4rqaMcLZkXuDvTmG5UkNG+GHwNBPBSZot1IZwMKdxgjp8a1i4fJO/Wsc065E99bROQHMyD0PtDlWsT3AMjKcg5PMbGrEqI1582k38BpxoFx5NupzySo7Xpf8Akpu/BRWEvDYFhzERPyqyjO7+RTcuTnBx/IUtpUnDcxMdgTt8GBptc+abhisaFD1PuruEhZIdguF9oLyGedQWi2toptSWFlGPKLqBt7QBIqjamCNQuM8xKxq72V0PPs73orcEnpnY/wBflVb8T6cbfVbnfAYFkz97Gx+W9FQZoHlQ5c+vyrkk9KgGO1AgjY13ErO4wB8altHtLW+mkgYStLJgROpACjqSKC2+AI9Ts9LaawtoJjKcN58hTG/TA3ppe65r2i6/Nf3Npa28l2gR03ZGCnZsBs56Zq2QSx6TorCEKTDEWAPItjb54FZtqt1fanM9zfKwxlSeHAUDt6VGlu/48u3jBAt+XNUOD86tHhTWpNZs5ZJo1V434cqNiMZrHNNeEzcL8fBxe0ygHHwON/jWw+Fp7OTTgmnyIyJs4AwQf9w55NVNTuaFcA0KypUNjlR8fc0lmhmqgrmBZhs2D3qC1jRkvrZoL1PNhPJgN1Pcdqnc4ouMjegyDVNDv9LJZFM9qDtIg9oD1FNbW/idPKkAaMgq2AM7+nPatgnt4Jj7SYP4lGKreseDrO+YyRqFk/GnsN+hqooktkrRebbMH9lSVG+5ODj40zdGU8MiEZ6MKl9R8P6ppJZ1zNF+JfZbH8jTIX0EzIl3Fg8XtFvZIzz+e9BHtbqwzGcdR60g8ZU5dWyOq/rUncwpEkbwvxI2QfQ0hxA7EAjPXlQc6fI8NzBKhWQQyrIEY4OQQefwq9R+MbTIF4txbs3RxxJ78j+tZzK/DIwBOOeK6a1uOH2lBHvoLfrviOC7At7IFlJ/eSYIXHYdz+lTeiy+bpjAbkoRt6iszEc0RyscgOfTFWLw7qSW0F1FeyOheHMZUbBu3erqJKzstN/YFzdzyxSXcnFHFD5pjeFgAVbG4YHPL4bc6q97I0ciiM4yN8H+/WpC4RVlURsW41DEY+ySMkfCo6a3llkLBGxyBxUU+0PUhG7QXZJikPM9DVkv7FNYsFjLD6wg/dSD74HI+8dRVMWzf7y4x1JxUhpFzcWk2AxaE7EZ2HqKCOv7aS3YpeW7KR/mIPZNMs24+00hPYACtHS4iuE4Z4xKMczRR2GmluIWq56cv0qauKHY2N1fsIraI8B2ORtj1PWr7oWjx6ZFljxTtuxx8qfRJHEuIlCr6U6gtpLg4UEL1NS1ZCclubi2eME+1zAOKgtS0e8ltmtzM8sS+1wOMSAjsR9oVd47ZY4wMZIpO6gZ4/YRSemdiKQrKYUk0+YyLAsq8irc80lo+o3em6yl7AzRopzIAftJncHuKvV/o0VyeKaN45OrAbGo628LqbtDNMptuMFwFOSvarqY0WN0eNXjOVYZU9weVChGV4F4QAuNsDGKFRR8RocRrihmqjotSTzcPKikJxTZyaDtpyTXHntSRoqDuSVnGG3HrUPf6Jp99kzWsfEebL7J+VSmPWhVRTbrwWgJNhdyRE/dcZHy/Soe78Patabvai4A+9Cck/CtJOK5wOm3pQY5JA3msSpBzup2Ip9DdJ5QSX2ZQOTDGOf6itTaJHxxqrY5ZGcfnSc1nBP/AI8Ucn8aA/zoMyaWMcKqVxkZIOepz/KmhV52jSNGd2J9leuTWpfsbTTzsoPggFOrextIMeTbQoRyKoARRVJh8K310gW5uIraP7yxZZz6EmpGLwVpYwXNw5H4pf0FWzAxjAx6UCq9qIgoPC+lR4xalsd5GP8AWncmg6fIoH1ZV/g2NS0cIIJBxQyByFBDx+Hbdfsyyj34NO4tCiHOdz8Kehj3pVGNAlDptvDghOIjqxp2FGBsB6CuVNdZqKMgYpJhg12TSchoOlcYw247dK6SGAsD5a5HXFNQxzS0TknFA72xgcqFJqTQqK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AutoShape 10" descr="data:image/jpg;base64,/9j/4AAQSkZJRgABAQAAAQABAAD/2wCEAAkGBhQSERQUEhQSFRQWFBcYGRgXFxgaGBoXFRUVGhcXFxUXGyYeGhokGhQXHy8gIycpLSwsFx4xNjAqNSYrLCkBCQoKDQwOFA8PFSkYFBwpKSkpKSkpKTYpMykpKSkpMiw1KSkpKSkpKSkpKSkpKS4pKSkpKSkpKSkpKSkqKSkpKf/AABEIALEBHQMBIgACEQEDEQH/xAAcAAEAAQUBAQAAAAAAAAAAAAAABQIDBAYHAQj/xABJEAABAwIDBAYFCgMFBwUAAAABAAIDBBESITEFBkFRBxMiYXGBMkKRobEUIzNSYnKCksHRQ6LwFbLC0uEIFlNjg7PDFzRzk/H/xAAWAQEBAQAAAAAAAAAAAAAAAAAAAQL/xAAZEQEBAQEBAQAAAAAAAAAAAAAAEQIBMSH/2gAMAwEAAhEDEQA/AO4oiICIiAiJdARY9ZXxxNxSyMjbze4NHtJWo7V6X6CG4a98zhwiaSPzus32EoN2RcX2r06TOuKeCOMfWkJe78owge9adtXfyuqbiWplwn1WHA3wsy1x43QfRVbt+nhNpp4YzyfIxp9hN1codrwzgmGWKUDXA9rreOEr5Tvx4qqOYtN2kg8wbH2hB9UVG2oWXDpGXHAG7vytuVG1O+ULdA8+IDR/MQfcvn+l3vmYML5HFntI7+8LPkrS8XLiQeN0HSt4+lfqWAwxxucXWGJxIFgTcgAX05rXaXpgrX3dhprNzIwPz7gca57tmoAZrcg38eHlqsnYcTnQzvGGzImPIubkPeG5ZcCg+mdn1XWRRyWtjY11uWJoNveshce3W6SJKSMRzh80TbBpBGNgAtbP0m6WuQRzUlU9Nbf4dP4Y5QPc1p+KDp6LmNF01MJtLBbmWSAn8rgPit62FvLBWMxQPvb0mnJzb/Wafjp3oJRERAREQEREBERAREQEREBERAREQERc0396XhSvdBStZJK0kPe7NjDxaGgjE4cc7DTPNB0u6h9r73UlL9PURMP1cV3/AJG3d7l88bV39ram/W1MuE+q04G/lZa48VCgoO07Y6dYGXFNDJKeDnkRt8bZuPmAtI2v0t189w2RsLTwibY/ndd3sIWmEogv1Va+R2KR73u+s9xcfaSSrN15deXQVYl4gQoCLy68KASqaHaBjJYbll9OIvxb+3H3rxzliSu7Y8EEzLS3sT2mu4jQ/se5T27rYWOeJg8Ruhc0ZusXgXZiAcLtDrGxBHcorZW0gwWaTj6twsLaHUG4VBqedvPP4oJaOcAC5ue7n4rtHRtTRmhif1cYcS8EhjQThe4DEQMzYar5/NX4lbfud0nS0MZiETZYy7E0OcWlpOoBDTkdbc780HcNpbDgqGls0MUgP1mg+w6g94XLN6N0ZdlStq6J7+oB7QJxOiuRqfXiOmfdfmpSi6b4yD1tO9lvqvDsuJzaPYtjqN/9mviIdPG5jwWluF5JBGYLMN7WOtkEjurvG2sgEgsHDJ7Rwdbh9kjMHv5gqZXEd09uNoa4iNznUr34bkOHzZPZcQQDdpP97mu2MkB0IPgboKkREBERAREQEREBERAREQEREGt9IW8Bo6CaVhtIQGRnk95sD5C7vwr5ileSbm67v07YvkMNvR+UC/8A9clv1XBnIPLq9G9Y5KqYUGWVSqcSYkFS8KpxL3EgYkuqbrwoK8Soc5eXVqQoPJJVQ6ilI6wRyYPr4XYQPvWsty3B6MZ9oyNfI10dIDd0hyLwNWxcydMWg7zktp323+qQ6ahpoo4KaPFB6OJzmNGAgYuy1pAysL2tmg5HCCDle/csgSEc1JRbPLRkvGyBB5Q009g6OCd+LRwDiy19bgc+9X/7KqPWjkjHGzLHyJ/Wys4G3vx8SPeCsuKuc30ZJm/dmkH+JBRFSt1JedRbLUczdXGbQZFkwtae4lzkm2W95L5DI7Ebklxdc8SbcctVkU2zIxpn/XcqJN1aMr6/aIH8uvuXrapw9G4+6LfzO/ZW42hvogDwFl6XINn3L3vfTT3nc8wubZzcTnlpvk/PXiDYDI8bLr1FXMmYHxOa9h0LTcf/AL3L5/iiJa5ww2bzzJ8B5arbujSukjq2xk/NzMf2bjVguHWGhyI80HWkRFAREQEREBERAREQEREGrdJux/lOzZ2gXcwCVvjGcRHm3EPNfMsgX2E4XXzn0ldH8lDM6RjSaV7rscMwy5+jfytoCdRbjcINFKqYvCFWxiCsuXt1epNnySuwxMfIeTGlx9jQVsuz+izaMulM5g5yOaz3E4vcg1NF1fZnQLKf/cVEbO6NpefzOwj3FbZszoXoIrF7ZZj/AMx5A/LHhHtug4BDTue4NY1znHQNBJPg0ZlbVsjoq2hUWPUGJp9aY4PPDm/+VfQ2zdjQU7cMEUcQ5MaG+2wzWYg5FsnoCbkaqpcebYWgfzvvf8oW6bI6Mtn01iymY9w9aX5w+Ix3A8gFs007WNLnOa1oFyXEAAcyToFzzbvSvZxZRRiXL6R18Hk0WuO8kIOiAADgAPYAuNdIlAz5Y97C1zZAHdkgjEBZwuOOV/NSG61NUbQmndWTPeI8LWs9FjcbZCSGNyv2Wi+Z1zzUjv5u6xlOHxi2B9j912XuNval+rHOYaME27ioF1PmVtdCO3+E/BRtO+MNe2SMuJORabOFr3AcdAfD9jUQhgXghWwFlMcV+sBsbFoNr3lIBa4uNiOqaTfI5i4vfCqoYxg6suN2Nc4Ot2Xm12AhovYg58cQ5ZhTRzuaBYkf1yUgHB7C8hocHNbkLXBDjn7FGU/ojwUlSutG7K/zkZt+GRBdhqIg3C63WOxYRa5OQ8srlW6ja2MOwt7UAIIebAlgFxhI8PFY1Q689OSADd1gywdYuZi88siVSIcRrG2OPrHNBJGTiHXcXeta48x7Qrmq3kxFrspcRe1oI0DcPdq7RT/RmbbVb6Vi+SwOoHUvsPd71AuBApu2T1ePEMtMsOEcMwXKV3Xmliq2SwQull7bsJuS+7SHOvlwd8EHfkWhQ9LDGODaumnp3HmDb2ODT7AVtuyd4KepF4JWP5gHtDxYe0PMKDPc4AXOQWq7W6TKKBxaZDI4a9WMQ/MSGnyJXOek/fp8076eNxEMZLSAfTcNS7mAcgFzySQlB3dvTJSXzZMPJn+ZS+zukahmIAmDCeEgLP5j2fevm0OKvwTEaIPq9kgcAQQQcwRmCO4qpfPW6u+U1IQY3dn1onH5tw5geqe8e9d02Bt2OrgbNEey7Ig6tcNWu7x+xQSKIiAiIgKiWEOBa4BzSLEEXBB4EHUKtEGm1/RFs2V2LqOrJ/4b3sH5QcI8gsjZ3Rhs6HNtMxx5yF0nueSPctqRBap6VkYwsa1jRwaAB7ArqIgIiIChd696I6GAyPBc7MMYNXO4C/AXIue/jopkmy43vTtmp2pNUU9LEZY4m3ysLWdwJI7Tjw17Pcg1jau+NRXzD5Q8dXhkLYWXEYcI3YcvWN9HOvnyUjtXeeFpHUtu2w0PZ9unsuoNvRvtMvFqWUHIgktAHLtF1h4KZi6GdpPF3fJ2dzpCSO7stI96oubo7+CGrcXkCOdoaTwa9pJY4nl2nNJ+0OS2vb298Rjex5ADgQb/ABUbsfoEJzrKm4+rCP8AyPGX5Vv2wej+jpLGOLE8aPlJkcPAuyb+EBZi1yOmFnjzHtBUJM7tO8T8V1TezoynqKl0tPPHGxxxEOa4kP42w6gnPhqVqu3uiqvje4w9XUMte4IY8m1yMDjre9rE3yWqjUcS8uo120XA2LcwvP7T5tcoJGmOQWfA7sPH2mfCRQMdc45MYTqff/qsqmqpBfEWi9shmRa/LxKomo6JwILrM73kDT7J7R9ipc6PHmXyPJ0YAC492p/lUZAJjIHCNkkYOYkc5od6BsercHWtI3iulHpGpaRgbR0bGyYRi0a0OtmMVscljxNroIzYe5VbPmyFtO368wIcRno03dp3NXQ90dyW0Zc98jppnDDiIsGtyJaxtza5Aub52Gi0GLpvqR9JTQEdznN+JcoXeLpqqqi7YA2naDqw4nuyHrkCw7gPNQd5qaVkjS2RrXtOrXAOB8jkuX7z7B2eHk0Ur4qpuYFOS5gdydnhj/C4W5HRc7od/q11opqmd8T3AOBf2rHK2PW2eYvZStbvK2FuCOMsAyuMJ97SgjzS9XMW1AsSSS4WdiJ+13q1XuifkxjRbkTfxOajavahkN73zXkzLOJOQyN+8gGwHEoLjdmk+ibeOY/dW6aK8mA5OvpwN9LHismlrsYI5W9nM9+Sjdtmz2O5i3sP+qo2ip3eeyO5Fja4/Zbb0K7VIqJYCey+PGB9qMgX82v/AJQtO/3mfJDGHm5DbE8TbK58gtr6ENmufUzVFuxHH1d+b3lpsPBrc/vDmg7OiIoCIiAiIgIiICIiAiIgj9vyltLO5uoieR5NK0HoLaDBVv8AXdUC/gI2lvvc5dLnhD2lrhcOBB8CLFcU3f2s7Ye0ZoKgH5PKRd1r2Fz1coA1FiQQP0sg7citUtUyRjXxua9jhcOaQQRzBGquoCIozbe8lPSMxVErIxwBPaP3WDM+QQSS5j0i9JeC9JREvlecDnMzzOWBltXHS48B3Qm3+kiq2nJ8l2bFIGuyJHpubze69o2efnwW39H/AEYsobTTkS1RHperHfUR348C458rDULG4XRhHBCZK6OOaokzLXta9sY+oL3Bdzd5DIXMF0xbjwxU8dTTQxxYH4ZBG0NBa/0XEDLJwA/GuvrB25sllVTywSehIwtNtRfQjvBsfJB8pwz2NrAC+eZ/VZO07hrS0ZAkHI+sxw4fe94WVtzc+enlfHeF+F1g5sjRiGRDgHEZG/xVUOMNDXMdfkLHkPSBtbTiguUm1JGtLAwW+s53IRjJuG/8MakcVCbTmcH4sTu0SfNbhsvdGonGKzIWXIxPOJxtraNlzx4karLq92aGJpEr3TSWOpJsfswxGzfxuKo0GoqnBjQe1ibc88y4C35T7QsWiZbs3JuRbLjp+oVuvkwnA9pD2C173HMace0rdNPaxJtnlnxFtf64KCUMTr5A+QWaKWWQ6HzVjZcT5TcXDfA5+BUx/YUpF+0e6/8AWSDFbTsh7T3B7/qj9So6ecvNyp+n3TdrK8N7m5n26LNbFTwaNBPN2Z96ogNnUcmbsDsJGtvhzWBtOpa9wAI7N7+dv2Ww128hscAJs0nLkNdV5untaOOphqJI2Pbiu9pY13ZPpWDssQ1ByzCDI3J3BqdoOBAdFTj0pXNysOEYNsbvDIcTwP0HsDYMVHAyGBtmN55lxOrnHi4lZ0RBaCNLC3hbLJVqAiIgIiICIiAiIgIiICIiAoLerc+CviwTN7Qvge302k8jxHMHJTqIOLncHa+znE0MxfHe9mOAv3uhl7N/C6HfHb7MjTPJ5/JXH3tyXXNqbXipozJO8MYMrm+vIAZk9wWi7Y6caOK4jjqJj3MwN9r8/wCVBrTqneKryDZomn7McA9rrP8AYszZHQjJI7rNoVJJOZbGS5x+9M/9B5qE2l/tB1LiepggjH2y6R3uLR7lAy9N20r/AE4HhFF+rEH0PsTd6Cjj6umibG3U21cebnHNx7yVIr5mj6bdoj+OD4xxf5FPbM/2hZ2tDZoYpSNXAlhPiACPYAg705wAucgFoG9nS9RwNfHGXzyYSPm7YASD/EJsbfZuuRbxdKFVWE4pWtYf4TQWsA79cR7zdQsO1CSMYjcOV7X09Zuftugoj2tIz6N1Q0a2Y9wHjhBt7lUzbsjj6bXHk9kbj7XNuti2EWuuYS24F3RSYWvsBcmKTJr7C+RDTyBUh/uvT1jccT48euRF/B7Bn5j2oI3Zu2JpY+re55sbNjbe1iPqt1z53spNu7NU5txGI229bI+TRp5qe3T2g2kvDLGzHazHGwJdY4WyPAzabZSW8bEHDj7a3qqJcTCepGYLWdki2RDnXLsjrn5KjSm7pfKHu6yRsTwc+ss1rrD1XE68LeHDSRqej5tI5rpbPY7IPF8IPgdDzB09tscR534lbXsWt62AwVH0JcyPGfULzhjdfS7XYR4OHBqCPHVxjglVt+CO2EmU2zDRhAPDMrUtvGSlkkhlvijcWHvtoR3EWI7ir27ZglYXTOLTewAI77nTwSjNrN4ZJGllmtbiBFh2ha4tfje/FRTwb3Jv4638VsgoaQ/xPgqXbHpj/FP9eaDUa6ctBtxaWnwJF1Xsd3zQ8/iVs827NM8W672D/VeQbqRNFmTi3eOffiQfRdF9Gz7jfgFfXL6XfyrADWupH2AH0cl7DLhIr3/qHV2vgpCL2vaUC/K9zmoOlIuajpLqf+DSH/qyD4sKvN6Tp+NNAfCod+sSDoiLXtzd7hXslPV9W+KTA5uLF6oIcDYZG54cFsKAiIgIiICIiAiIgIi8KD576bt8HS1Zp2OIZD2cufrHxJFvBo5lc1h2jJcAPcLkDW/xWydKjbbUqv8A5He97lqUPpN+8PigmautIsC1p0Ny0H9vivI2QyZdWQe4H9Cseu1H3R8XK5sg9s/d/UILrtjw/Wc3xP8AmC8/sAH0ZL+QPwKyNsSEQusSNPioqOqvnwaPaeZQZbtguHEe8fEKj+ypBwv4EFWI9oyAgA6+PHwK2jYVC+oaD1gaTJhF2gi1gS4k56H3IzrXM+oNtNJwa/lodeSl6Dduod2jaMc3mx8gM1lxSSML2tkGTrXaCLlpu062I7vFWqjbjjqTfiOR4j2qtes6qe4tEbpesdbsPI0PFpJzLSQNe48Fk7OqmVEeKedkTmdl2O5e4NyaWgXLnC2Aj7IPErVpto3UtLs/GGP/AOLG2X8WJ0Uo/PGD/wBRQSM236aL6GJ0zvrzZN8RE03P4io2v23UVIAe+zBo0WaweDRll5qQqNkU8EYM8oY7IkHtO43AjZc687aFU0bYWgvEZlNyQXENjti0OIAE2toXa+yiT6UKIS0tLW2BM9PGx5/5sXZLvY4j8IXN6SnsLX4rou9Ffj2FTXyPyuYAchiJtbuxLQYBmfH9AoLwpu8r35N3lXGlVXQWeoP1imF31irpK8QS+7e9ElGX2a2QPw3Djl2CSMiCNTxF8siFI/8AqHJbOFl8L2dl7wzDJIXn5vMF4LjZ5N9DmRdam4qglBuFV0lyvlY8wxjDLI94aSOsbIGtMb8rHstw4rXI7xda3W7dlkkc/ERiNwBawGjWiwAsGgDTgsAlU3Qdc6EK4/KZ4yb9bTRy/iY7Cf8Aue5dlXAuh2YjaMOlnU8rdc8i46fgXfUBERAREQEREBERAXhXqIPlnpdZbatR9745/qtMiPab94fFb300sttWbvw/3W/utDj9IeI+Kgk67Ufd/Ur3ZR+c/CfiF5Xajw/Upsw/OeR/RUZu2PoXeXxCgY/Qd/XJT+1voX+XxCg6dtjhOjhl5j+vYgqicBI0nTF8bfutm2FXGPsjXO3cTbP3WWqPZwOoy/Y/p7FP7vSY3t0xC1weNuK1jl7GdZrY6mgMRGLV7Q/2kj/Ctc2qfnCP60C3beqoxyRG1rQNB8Q6T91pW1x855D4K75NdXnIwhqtoj2iBS0wJNmGpYful9PJr4krV1efVdkM5Yz+fqx/41hUptKviIAYxpaSxzsNhdwhYDc8+sve/frdWWbUwxsDDbDiFyMwL5WcSbZcgNAsWaVpwhwc0Nb+J1ydcuzndYshbcZAAi5F7kDgAOZGmut8kGw7w7RxUlJDe5awyuz9aoluL9+FrT+JQ0Dc3eI/uhY9XWk3c7MktPk3QDuAAA8FcpKsOBNrXPwAH6IMwL1WflATrwguFZex9lvqZ44Y8IfIbDEbNvYnMgHlyUf1wUrsStkp5Y6iLqi5l3AOcD6pFi3EDoTkgoj2DK5s7gABA3E+5tliLbtBHazCyRuZUOyYaeQ2ybHUQuccr2DQ65NuCy/95at7J2Pd1wmjw9uTEWNLi75u78sxpnos2TeuSSYVPyGIztAAkDpbXDcIODHhOSDVqvYc0ZiDmG8wBjsQ7FiNgBhOtyBY5hYlXSOie5jxZ7TZwuDYjhcEhbTsreWeKMNdTmVzHySQvN7xukBDiGgZi5Jtln5W1SpLsRx4sRzOLXPO5vz1Qb30OtvtOHuhlP8A3B+q+g1wnoKpcVc9+dmUpHdd8jbe4OXdkBERAREQEREBERAREQfNHTky21ZO8N/7ca52F2D/AGgNgObUx1IF2SNwk8nNABHsDffyXIgxQSdVGXYSNLHPhqrMUvVm4zPsGatNqrMLSSDwIWbFPG4DFhJsL8M1R5NtJr2Frg4XGosVgvbcNGJvZ0JuD7xZSnyGN3AjwP73VDtitOjz5gfogjzE48A7wIJ9xuqS0D0muHl+6zH7CdwLT52+IVBoJm6B/kb/AAKCW2DJdhzJzyuSbZaZnJW9r/SeQUdHWSsyuR4tH6hZdW8nCTqWA+26DHVeMDESbdm2p1PHLkqFfZEwkEi/jpbwQUQsLm4QOyTck8TmL8+JXtRsORxL2A4Rxd42GY+Cldg/RZW7Ln6+QAUlBMw1DW1DiYw4XN7dktv6PpNF8r2GRuqNVOynaEhXDsx3ZDM8ragc1LVJaCbaXNhxtc2HNbJsLo1rqqzmxCFh9aa7bjuZYuPsSDRX7IlBthv4OadO8FUw7Lme8Rsje950a0YnHwDbld02V0IxixqaiST7EYEbfC5u4jwst82Nu7T0jcNPEyMcSB2j9557TvMqD5ifuLtButFV+UTz8AViS7t1bfSpqoeMMn+VfXVkQfHsmzZm6wzDxjePiFeoahsYPWRknPVo+zbXPg729y+vLKlzAdQCg+UGbZp+MZt3FoPw8+Gih6qpDnXba1hx7s9TzX2C+gjOscZ8Wt/ZWm7FgBDhDCCND1bLjwNkHPugzdqSCmlnma5jpywMDhZ3Vxh1nWOYu558gDxXTkRAREQEREBERAREQEREETvRu5HXUz4JdHZh1rlrho4DzItxBIXDtqdBVYwnqw2QDTC5uf4X4T8V9Dog+T9o9H1ZD6cEoHMsdb8wGH3qFfsx41afKx+C+ybLErNjQS/SwxSffY13vIQfHZgLebfaFW2oeNHHzsV9R1vRjQSX+YwE/Uc5v8t8PuWu1/QTSu+jkkZ95rHf3cJ96DgrNpvHBp9oV5m2DxafIhdTregCQX6qaJ3K+Nn6OWvVvQpXs0jx/dcx3+IH3INS/tptiO0PK/wVFX6gNy7q238bKfo+jisEoa6mmcb5N6twBPDE9wDQ3mSV0/dPoYjYRLXuE0hN+rbfqweTjq+2lshlxQceod1amaF87IZHQx3xPA7IsLnM62Gtr2V+k3WqpGh8dNO9p0LY3kG2WRAzX1NFTta0Na1rWgWDQAAByAGQCrDbIPmfZ+420MJa2kqO0bm7C0Znm+y2jYfQpVSEGofHA3UgfOSewdkHvufBdwsvUGt7udH9HRWMceKQfxZO0/yJFm/hAWx2XqICIiAiIgIiICIiAiIgIiICIiAiIgIiICIiAiIgIiICIiAhREHgXqIgIiICIiAiIg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6" name="Picture 12" descr="http://www.video-direct.com/accessories/azden/sgm-1000-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581400"/>
            <a:ext cx="4762500" cy="2924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758" name="Picture 14" descr="http://t2.gstatic.com/images?q=tbn:ANd9GcQKGRqGSa5e0z4GBrURa5JQkSlM7Yo4aLoTAt7NUzgDufAbuB0&amp;t=1&amp;usg=__RxIWTHJXGK5cRA67mCtQNU_d_SA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962400"/>
            <a:ext cx="21431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1143000"/>
          </a:xfrm>
        </p:spPr>
        <p:txBody>
          <a:bodyPr/>
          <a:lstStyle/>
          <a:p>
            <a:r>
              <a:rPr lang="en-US" dirty="0" smtClean="0"/>
              <a:t>Directional mike/ Omni directional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on the basis of direction</a:t>
            </a:r>
            <a:endParaRPr lang="en-US" dirty="0"/>
          </a:p>
        </p:txBody>
      </p:sp>
      <p:pic>
        <p:nvPicPr>
          <p:cNvPr id="45058" name="Picture 2" descr="http://t2.gstatic.com/images?q=tbn:ANd9GcRZx9yiL7kvaP-2a7Dh0XBb3_FiwUaLQR73-wVsSX4__gEDl8A&amp;t=1&amp;usg=__3y4nS_IrM1WY-A8IIatrhwJCnDA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962400"/>
            <a:ext cx="2390775" cy="1914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5060" name="Picture 4" descr="http://t0.gstatic.com/images?q=tbn:ANd9GcQdj8qP2c9w5yKuuNK9NCJg9zIDerUvjLTNYExBcmKzZeGo-m8&amp;t=1&amp;usg=__xyOQSyrUiH8YYViRAZ-J__7PLkk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191000"/>
            <a:ext cx="2838450" cy="16097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914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Dead at the sides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Live in the front and rear drawing a ‘figure of eight’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 directional mike</a:t>
            </a:r>
            <a:endParaRPr lang="en-US" dirty="0"/>
          </a:p>
        </p:txBody>
      </p:sp>
      <p:pic>
        <p:nvPicPr>
          <p:cNvPr id="46082" name="Picture 2" descr="http://t1.gstatic.com/images?q=tbn:ANd9GcQdot2VVNkbQNsLNuz6qZEbiqAtM_6dUasqkJzjNKHA1p2Rip4&amp;t=1&amp;usg=__BRPzCIVbIlwGMq9KcN5nC2fsbpg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038600"/>
            <a:ext cx="21431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6084" name="AutoShape 4" descr="data:image/jpg;base64,/9j/4AAQSkZJRgABAQAAAQABAAD/2wCEAAkGBhISEBIUEhQUFBQVFBQVFRgVExYYGBIUFRQWFBQUFRcXHSYeGRsjGhQUHy8gJCcpLCwsFR4xNTAqNSYrLCkBCQoKDgwOFA8PFikYHx0pKSkpKSkpKSwpKSkpKSkpKSkpKSkpKSkpKSksKSkpLCkpKSkpKSkpKSkpKSkpKSksKf/AABEIAKAAfAMBIgACEQEDEQH/xAAcAAABBQEBAQAAAAAAAAAAAAAAAwQFBgcBAgj/xAA+EAACAQIDBQcCAwUGBwAAAAABAgADEQQhMQUGEkFRBxMiYXGBkTKxQlKhFHKCwfAjQ1Ni0fEVJDM0g5Kz/8QAGAEBAQEBAQAAAAAAAAAAAAAAAAECAwT/xAAbEQEBAQEBAQEBAAAAAAAAAAAAAQIRMQMSIf/aAAwDAQACEQMRAD8A3CEIQCEIQCEJy8DsLxntDa9GgL1aip6nM+g1lI252sU0uKC3P5nyHso/mYTrQHqAAkkADUk5D3lV212k4OgSqt3rjUIfCPVzl8TIdv8AaDXr3DOzeV7LbpYZSo/tjm9zra/nqT+pMM/prWL3/wATjGNOkwopoxTWxNh49f8AeI4TDVqLB6Vasl/xksQTcW4kJIZSTnfpGHZVTVqdfi+oMh0ByLryOsv1R0C2tbTzNrLmOosfcX5zyfXWpr16/jjOs9v9qY3V3hOIV0qALXpECoo0N78NReqm3tJ6ZfsSuaGPw5v4XJoEdUKqyC/4rEg+U08T0YvZ1x1OXjsIQm2RCE4xgdiGLxiU1LOwVRqT56SA3h38w2GRvGHqDRVNxfzI0H6zJdvdpdaqbswKj8JyTqMh5wnWp7V7QaNIZXucwD9TD83D+FehbXkDKTt3tcqkFaZFMf5cz/7H+QmTY/ednJzLEm5PU+vlIt69V+oHlDF6tu0d6qlRiSxJOpJJvf1kQ9d25xv3du5JP4Sh9VYkfKsPiSdPD9ZWTNKBi6Yce/8Ap/uI5ZlEb1KvT+jyIgWXcjbQwuJBf/pvZXtlle4YehtNVxtIEKVIKmxVgbBhdc8sznqNQc5hez6FWs4RKbuxP0orEn0yy95qO7G5e0gPrOHpHQVHJceXCn3NjOf0+c1Hf4/S4esLSd9pYSkBmtXvnz0UIuo/CfCcvKayJA7t7oUsIWcFqlV/qdtSOYA5C/rJ+MZ/M4utfq9EIQm2RKV2sbdfDYEcBIarUFO41C8LM1vXht7y6yo9p2wzicA3ACXpMKqgakKCHA6nhJhL4+fsTi6lQm5MjMVgCxBPT+csBw4ERrhQpPIam2l+vSHLxDU9ngco5GGAnnEY5V0z95EYjajtcDITS+pbEMnCVLAaW8mGh/rkTGr7RdLBvnkw6gyLTD1H0BPrp8mPDhqlOnfiBH5dbSLxJ7IwtTFVqdKkGZnYKLAnM8/YZ+03TYHYrg6NjXZq79D4E9OEEk+5mSbtdob7OKNSw+HbivxOyHvGUm/DxA+Eeg9bz6A3L3yo7Rod5T8LrYVKZNzTY5jPmp5H15giRcyJXAbKpUF4aNNKa9EUC/rbWO7TsIbEIQgE5edhaAThWdhAo+3eynC4ioXRnokm7KlihJ1IU6X8sovs3sq2fSWzUzVJ1Z2N/YLYS42hCcirYzsx2XVTgfC07DQjiDD+IG8Nl9mezcOD3eGQ3BBL3c2IsfqvLTAwcfL+9e75weLrUW0RrqTzpnxI3lkbet5ArjKbEoDe+nrNp7d92xUw9PFAZ0mCVc7XpEkrc65PbrrMNbDKXHdKVUAG5JPiA8VmIF7nPIZQ56kh/wD8PpgLcFkyPCDYjI5BuWcvPYdtSp+2ouXCadWibC3EKY71GPmMxfoRIbdTYhxj9zTZAzaFzZQwXiIyBJOegE1vs27ME2YrO9Tvq7AgsAVSmptcIDmb2GZtpoIXC+CdgIQ6CEIQCEIQCEIQCEIQCE5eeXqAakD1IgY3254qq1elSBvR7sMVB0cs2ZA52C2PKZgm79Y2s+R0udPeaV2u/wDfAgghqVM9RkzJy/rSUqi3npc6nlK469KbM2ZUwvCL3bjV1tyI0zt1sZ9IbGrF8PRZjdmpUyT1JUEn5nz0rZr4r6Z55aZZzd90qgXBYZSy8QpJccQyuL2/WGsJuE5xQvI6OwhCAQhCATl4Sp7z77rRvTo2eoNTqqHpl9R8uXOEqyY3aNOkvFUYIPM6+nX2lax+/qDKkl/N8vhRnKDjdrvUYu7Fm6k6enT2kfX2jDNq4Yzfasf7y3kot9pXdp721dFJJ6nlK/ido+cbU64YXv6wnaT2ptQuw729Twki7cJBJsCD5W08zPeHTD6mpWAt4hwK1iOG/rlxZ+kr+3wwqKy6AWI95zC7QN/Nj0zv9+QlZtWfFpRVeFONr/iqMuS52PChPisRqcip8hJPA7wVUsQxK2GRzyty5ym46qy2UZkjQMpsPMrkPS8nMIfAvoIJV9wO9FQAFHYfxGTeD35qj6wrjz8J+RlM1w2KtlH9LFyNStd2bvZQq2BPAx5Pz9DpJoGYimKk9sTfCrQIBPHT/KTmP3Ty+0NdajCMtl7Vp10D0zcfBB6EcjHsNKdv5vUcOgpUz/auLk/4aaX8mPKZXVxXnF95tsd9iq9S+tRgP3VPAo+F/WQdXESudp3VxcYVsVEKleNalSGevdauTEUqsDcG08ztoQYgGprE0wR8ouoi6CEJU8IfKPu8IFhOIJ6tBJx7pVY9o4iRtooj2htM08THCYiQ1OtHNOtCrPsDeB8NVDrmpsHXk6/6jW817CYtaiK6m6sAwPkZgKVpdt1d9hh6HduL2divkpANvni+YWVmePYrUqKdVd191Ygxg9WTW+WDKYqsRoatQHyYO33AvK4zQxXpqkWwVFX4y3FZKZey2u1mUEXIIGRJ0Omkax5sh1FYBzwq61KbEm1hURlvfoCVPtCLpsbdxVsSqK30lbXszDhANVrtfiPDdQo4geSm9U214qgqf4tOnUP7xXgfXXxo4z6Se2nvWhJCuSOFQCiA1Po4T/av4VJuwuqnU56yuYvFhwiqoVaasq+IsSGcueJjrmTbIamA3AiyCeFEUEBVTFImpikDyRPN4oZ4tDUdVoulSNp7Uwp6lSSGEoM6ki+tsvQH+ch0JJ+00rdDZf8Ay+YueM39eFYT1Fdo+yO7xbkj+zrDvB66OPYi/wDEJm+OwJQ9V5HpbkZ9I71buLjKBpmwceKm35Wt9jofWYftPZ1SjUalVXhdciD05EHmp5GIuoqk6BJXFbJIAaxUMLjoQenzGLYcjUQw8LFBOAT1aB6EVWJqIosKUE9ieFiiwOmcnsicCw0TKzqrHFPCk65R7h6AXTXrCFNmYGx4m1+3U+v2mzbo7M7vCpxjxPdyOnFaw+AJTdyd1DXZatQWoqbi/wDekaAf5Qdeuk1ALDeYCJC7ybq0MYlqgsw+h1+tPQ8x5HL0k3CRpim3d2MXgwBUXv8ADo1wy6AWa3ENU155ecp1p9NkSs7Z7PcFiCSafdufxUjwn3A8J+JWLlg7UweU8/s4mj7R7Hay50KyOOlQFD8gMD+kr2L3A2hTvfDsw60yr/oM4Z4rH7P5zow56yRrbIrp9dGqv71Jx9xEO6YciPYj7iE4RWgesVWkPP7RSnh2OisfRSfsJI4bdzFVPow9Y/8AjYD5NoVHog6D7xQSz4Ds1xz24kWmOtRxl7LcmWnZfZPSWxr1WqH8qDgX5zY/pCydZvhcO1RgqKzMdAoJJ9hNC3Z7Nzk+L9RSB/8AoRy8hLvszYtDDrajTVOpAzPqxzPvHtpGpHmnTAAAAAAsANABoBPcIQ0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6" name="AutoShape 6" descr="data:image/jpg;base64,/9j/4AAQSkZJRgABAQAAAQABAAD/2wCEAAkGBhIQEBIREhAWExQUFBkWFhMWExYUFxgWFRIVFBQXFhcYHCYeGB0jGhQXHzAgIykpLCwsFR4xNTAqNSYrLCkBCQoKDgwOFA8PFSkYFxgpKSkpKSkpKSkpKSkpKSkpKSkpKSkpKSkpKSkpKSkpKSkpKSkpKSksKSkpKSkpLCkpKf/AABEIAOEA4QMBIgACEQEDEQH/xAAcAAEAAgIDAQAAAAAAAAAAAAAABgcEBQEDCAL/xABJEAABAwIEAgYFBwgKAQUAAAABAAIDBBEFEiExBkEHEyJRYXEyQlKBkRQjM2JygqEVJENTc5KxwSU0Y3SissLR4fAXCDWDs/H/xAAXAQEBAQEAAAAAAAAAAAAAAAAAAQID/8QAGREBAQEBAQEAAAAAAAAAAAAAAAERAjEh/9oADAMBAAIRAxEAPwC8UREBERARFrsfxcUsD5Tqdmt73EGw/AnyBQYfE/FUdG2180pF2sG9vacfVG+p7jYHZV1V8VVDyTKA5uvZY+aNwA3yuL3NPk5pB8FhVEz5HOle7M5xJLjbex5+iNNNzawHJdEr/wCP4O8TvqR3jUa63OLWsWNwdiFNJGJGPyu5jUXtvdtzYi4BGtrggkFpO8j4gj63qXENJ9B1+y7wvyPKx/mqYwaoMc2UOsJgALbCUdljr+J7B8Hg8gtoaiQ6m9hqrqYudFHODce+URmN5u9gFjzLdgfcdFI1pBERAREQEREBERAREQEREBERAREQEREBERAREQFCOkWW5hj5WJPvIG1j3HkfK6m6gnSD9NH+z/1H/vhvyU68WIXONfrX999XAaZnDdw0tqOSxnxh17jTvI1F+diTqLk2AJ9IXGyzKnY8wB7tCCL6hrQeQ1OqxahjdTaxaCb6WsLHUN5EOLSwd91zaYNQ0kOsbOFy3W/bGjhcbm9iN9xr2irUwXCo6mnZLbSRuvv/AOCqwYXai5voDfPu27bEgWuLN20Vo9Hk39HReBI+FgAtRKi/BlQYa9sd9nPjPja7T4+k0b3/AIK1lUuHG2NO7vlTv8x/5/HvCtpXlKIiLSCIiAiIgIiICIiAiIgIiICIiAiIgIiICIiAoJ0g/Sx/s+6/rHlz8uex3U7UD6QPpo/2f+p3/ddBvyWevFiH1Guu/pa6O5a9p3Zv3kC3csaqF2usfVdbK4nTqwXbW8QXcxssmcc/x07tO07QDuaB5rGqrG99SQPa9ghvcD2gco5HdYaYlMPS07/Vfa2dpb93U2596svo9P5gz7TvwKrGljPa7J2f6pvezC62u/f46BWT0du/MG/bftf2vHVanqVH6D/3p395dytu7Q//AJvb6qtpVLQD+mz/AHk/7n+V/d3lW0rylERFpBERAREQEREBERAREQEREBERAREQEREBERAUC6QPp2D+zHK/ru5c/LntzU9UB4//AKwz9mPD1nc/5nQC59VZ68WIlMdb+J1uDyN+27Q+JaLdyxKk++4PIu/RuB1O2g7R5g3G6yZTzv79By07Tth3Nb71jz37r+jrqdcjsu+59kcjoVhWDAzfs+r+rPsMy3s69vZ8NSrG4ANqFv2377+kd1XEMe/Z5O9S/qMzbHXx+AVh8CG1DHtu7bb0uV1YVp8L1xs/3h38HW/gbfevsFbKqfANcZP7aTbwDr+Wwv5N71bC1ylERFpBERAREQEREBEWDieOU9MAZ5mR32DnAOd4Nb6Tj4AFBnIoDxB0twUwOWM+Dp3dQD4iOxmP7gHiqt4k6aame7WSvseUQ+Ts+ILpXfvt8kF941xTSUY/OKlkZ5MJu8/ZjbdzvcFXHEn/AKgYYrtpad0juT5j1bfMRtu8+/IqVdLUz3IGUO3sMt/tO9J3vJXWzDGNIa5+Zx2YwZiT3C26C6OiPpFrcUxKZtRKDG2mc5sTGBjA7rohcbuJsSNXHdXEqa6EeFKqnqZKiWjfBE6Asa6SzXucZI3AZD2gLNJuQFcqAiIgIiICIiAoBx//AFhn7Mcs3rO5c+WnM2HNTXEsSjp43Syuytb+J5ADmSqkruIX1NRJ1lxdxdCNBeE+jY7X3udhcu9VZ6WMaY8/PW43tr2zue8tFhyWLLLmG19LbE7xnNqbae0eYsQu6V/Pw32Fradp2ob3ADVYc7gDc+GpDjtGct7/AIDkdCsK62s37PK3oD2GZdjcfV+JU/4LNqKL37+4qt5ZmjNq3TNybvlZm57+18Ap/wAH1TRQwdoWy8j4DbmrCsThXtYw4/2su/gHgf8AHnb1Va6o6HG30dTJUNHb6x5Ywi4Ic51y4+qCDtvq7a6uPB8YjqohJGe7M02zNJAOVwBNjYha5Ss5EULx/pWoqV5jYTUSA2IjtkaRuC86X8rrSJoirP8A84wNt1tM5oPsyscbd9nBo+JUP4o6c6uUmKljdDmHZytzPt3l7229zWffQXliGKQ07OsmmZEz2nvDB8SdVGqXpXwySR0bak9n1jFKGHS5s7L/ABtfldUQZOs+frZXGQ7unlzn3C5JHgLrNga+UD5PTvc07SP+Yh+7cZn+TQCriavuDjugeHObVx2ba9yW76AAOAJN9LC5WBjHSAyFuYRZGnaWpf8AJWHxa14Mz/ux+9U1iWC1NNAawVQbLGRkbTtMbW3cAbvPbcfNaN3DZf8AnFdWhod2u08ySEX8dkVOeIumlpu1tRJMfZp2/JYvfK7NM7zb1ahD+JcQqi75PH1DXek6JpDj9udxMjve5bPAeHuv0w/DZKrl18oyxDxzOs38bqe4b0OVU9jXVojZ+opW207jI4W+DT5oKdlwJkfaqagZju1pzuJ8SpJgHAlZVWNJh7msP6eo+bbbvGbV33QVe/D/AEeYfQ2dDSt6wfpX/OyX7877lv3bKRqCpsH6CAbOrqx0n9lAOrZ5F57Th5BqsLAuEaOhFqaljiPNwbd5+1I67j7ytuiAiIgIiICItfjWLilj6xzSRexNwAOVyT4kD3oNgl1Udd0u1dWZG4bTRsjjvmqamRoAAB1DAdBodTfyCg0HEEleXHEcSmcz9TG8RMP3WixH3QUFrdJmOUUtK+mNY0TXBDIyJHjdriWg6Wa4nUjZRjht3V0scNXStqqdjbNqIgZWgAWF7fOQnLYEODTooTE+gE4igszrCI2kZnm73ADM5+trnW3wW2xDh2tp3FvVPaSLB7HWa7yeCAfLdT0TyKnwuRhljAOu5mkJue85rqN4l1GezWtty0B30OpueS3XCWEg4RTipi+cDXg9Y3tANmkDQcwvo0C3hZRfEMMiDyA23kbfwWKqQYFDFcdhn7rf9lJamriDLGRrfvABV5DTNjjlcxzgRE8jtHcMJH4hRDDeIZ3MaG5S4C2YRte825lzgXX8rKyCU8Tzhpe5nbHtjRlz9Y6HyFz4KX9EVZT0tKWvn7b3blpa05bi47he4APJoOl7Cnalk9RKC8veWkEl7nOIANzvct/AKVYRw1JXQ3puuBpibyxkZs8vad2N3NAY0ADXQnmtZiLZ6RsVm+Q9VR9qWpd1TXh7WtY0tJkcXk2HZGUc7u02UG4e6KY4rOq5DK79VGS1g8C7Rx/w+9R/8r4nQktcG1LRo4ZcklvrxOFnfArfYJx3DWDq21jcPmFwY5Yw5rnerkc89gX0LTfwVG34jfBhNK+elo4GSXa1rjHndcncvPaNhc2uq8wuHEcbkMks8jgCQAwNBygi+W5DY2i4Hn3lWD0j0r3YY+9nFuR5LdQQD2nN8NSov0UcUx0lPJnie++l42h7rte92UtuNCHjXwUGJgc1HR1/yOXDyyYvyieZ4ncXH0fSaA0Hk5veOWqk9dWnrHkA3HZDspdYZWnQcySfLQb7KOR0Ulfirq6RuWzgYqdvzsvZblYXNjBLQLX11v3BTil4Dqp3ZnEU7Tvms9509hpsPe4HwVEVqaSWrZJTwtL5JHNDQSRdwfnJJdsA21yeTfBWHw50U0NMGSSwNqKjK3PJJeRucNF+rY7stF9tL7arZ4DwPT0jhIM0kg2e92xIIOVos0bnUgnXdSFBw1oAsBYDYLlEQEREBEQlB8mUXDbi5BIF9SBYEgeGYfEL6Va8H8UHEccqpWuvBFTOhg10IE8RfIPtOAN+4MVlICIiAq/6YI6ySmihpW3bK8iY6aNaA5oudrkHzIAvrrYCw8VoBPEWbHdp7iDcIPPP/j5z4ZCx0olYy/VvYGF7hqQ0A6dzdXAlbrovwjBw7LXPBrL/ANWq2GJrDfQNEmkhPifu81YLsNdG8ONm6hri70bE2s7ute4O2p5Fa2SOHEHmlmhinDM1mvAJsH5fm5AesZ7lBOvyHT9WYxBG1hto1jWjQ3BGUCxBAIPgq/6RsWkgpKqOGSRjospZI1wBOUsc4Hvb2rHvttZY0uDVGGAuoK6eBjRf5JWRuqac21yxyx5izwG5WqxDF3Ylh1VM9gjl6p5dGL2Dm2zWza2LI3OVHOHY/PLTskfEw52A9ZACwG41u1trHkQo9X13bvdw95/mt9wNT2pmAatfTxSjwcQ+N/xMV1rsWpgZCsVWrbjJaCbPdob/ADhYLW1uVJOj2dtTHLLNSQthuGwi8jyS24eSHuLSNuQ1BHJQPiWpt8y3cDM89w5D/vgrgwzBMsbWRtysa0BoHIBoCojvEWGR180FGD1TJJmj5sBobqbnKBY6X07wFIqPowr6AEYbi7mNJzdTPCx7SbAXLgN7AC+XktVKxtLW080psyOUFx3sNr6eJCtKbGY2jck9wB/EmzR8VYiu8W/LWTJWYVTYgwfpKeXq5PNubtA+TVWU1NSCuyV8NRTQljndXKwia9jlDXBuozevYDTVXvifHLI+xHG6SQ+ixupPuAN/ddRPFeHZqtwq66WGFrCCIXxNlbYfrTmFzt2bnu02VEZ6PeIIYa58FK2bqnxdmKWYSRte1ueRzW2IsbADUm3PWwtTDeB8Oe1lR+T6cPkY15tE3LdzQ70fR59yqTCOGJG4lFU0bJPkxMl5DH1cb3NY7M2KMbNNwBfnfa1hfdDB1cUbPZY1v7rQP5IPqmpGRNDY2NY0bNa0NHwGi7URAREQEREBERAUC6YOKTS0fyeN1pqq8YsdWx6da/w0IaPt35KdveGgkkAAXJOgAG5KoiAO4gxovN/k4Nh4UsR18jI51v8A5T7KCddEHCwpqT5Q5tnzgFtxqIRqzyzEl/kW9yn64Y0AAAWA0AGgA8FygIiICIiDqnpw4Hvta/8Av3jwUfdw2Xh2eGNhBOUxG9230Ja5gDT5E+akqIIPWQVcHoztcNg2a7fcC69/c5RnieueIX/KKOPtgxtkaWntvBa2x7R3PeFa9bRMmYY5GhzTa4IvsQQfMEA+5RfivhiWSnc2mbEJbtLZHxtdYA9rTKbOtexAPuvcTBTPANc94lgbLJGYadzzZ2hyzta1oHdaU6d919cWVMlLHDKJM5lkkZYjbq2xm++t8/4KVUPR4MN6+Y1Jke+nMbmlmTtGWN923N/UtYjx8FqMfwgVcFMzrMuSWVxtYmzmRAW7tt/BT5qoxgOHOlBeYDO6Q5nXItvppcKy6LFcQAA6tjB9aWBv+olQeiwCtgGSB8creQf2XW10sbAb96sDgPDJJWyitpnwvYWhrhKMsl7k5Ws10sNbkHN4FVGZSurXn6SFviHSTH4RsaPxWTNQBoBqap1jyuymafAXJkPuK5xrgierLGRVElLGHXe8Odnc2xGUAm+5B1tspJgHB9LRAdVFeS1jO/5yZ3eXSO117hYeCDAw/CnBvzEbYmu3dkcCfEl4Dne8FZcHCERcHzkzuGwf6A8mbfH4LfIqOGtAFhoByXKIgIiICIiAiIgIi+Jpmsa57iGtaC5zjoAALknwAQV90zcUfJ6QUkbrS1d2nX0YR9K4917hnkXdyzOifhcUlGJXNtJUAPN92xgHqm/Alx8XkclX+DxOx/GXTvB6gG9j6tNGbMZ4GRx1H15O5XwAgIiICIiAiIgIiICIiDCxofm0/wCyf/kKhPFdNH8mYerZfs65W3+NlOMWaTTzAC5MTwB39g6KA47EWUUTHPLy0AZ3ekRyv42sL87XUo4o6Zn5Mmd1bM1ndrI2/wAbXUt4GbbDaL+7x/5AonSu/oubyKl/BbC3DqMEEEU8dwdD9GFIN0iItAiIgIiICIiAiIgIiICrLpr4q6qBtBG60lSLyn2YAdb/AGyLeTXqw8UxKOmhknldljiYXuPg0X07zyA5khUpwPh0mNYrJW1DewHCVzTqA0G1PCP3bnvDHe0gsbox4W+Q0TS5tpZrSPB3aLfNsP2Wm5HtOcpeiICIiAiIgIiICIiAiIgFVPi9A00Ub2TSAEDRr87L87B1wPdorVmdZrj3An4BeZ+M5+pqZmwkxtzNOWNzmt1jY46A23JUonVZQEYRM8zynQ9nOGs25hoF/eVbVC20UY7mNH+ELzXiry7DGuc97iXetI8jn6pNvwXpem9Bv2R/BJB2IiKgiIgIiICIiAiIgIi13EGNx0VNLUynsxNLrc3HZrR4ucQ0eJQVl018SGR8WGREnVsk4bqTr8zFbmSe1b7Hep9wNwyMPo2REDrHduUjnI4C4B7mgBo8G+KrXoqwKSurpcRqe1leZCeRnfqxo8I2m9uV4+5XUgIiICIiAiIgIiICIiAiIg4K8kYo8kE97ifiV64XkisbmcG/Wtt4lBtK6Z35MbcaB4tpvvf+S9O0kwfGx42c0O131AOvxXmYUuaBrLDUaaa6m1rlem6aPKxrfZaB8BZB2IiICIiAiIgIiICIiAqV6UuIH4jXMw2n7bIZAHgfpKk6NZfuYCbnkS6/oqd9JXGow6ltGb1M12QN3sfWkI7m3B8SWjmo50N8G9Wz5dKLufcRX1JDvpJSTuXG4B7rn1kE94XwBtDSxU7dS0Xe61sz3avd7zt3Cw5LaoiAiIgIiICIiAiIgIiICIiAvLnHOG/IsRnhbfKyXMzUE5XgSN7ts1tO5eo1QXT1hpZXsmynLNC3W2hfG5zXC/flyfFBH+HXdfU0lPr85PGDe3ol4LrWJO116dXm7oioDLitKQ0lsQfK4gEgWjc1pPd2nNXpFAREQEREBERAREQFreIuIIaCmkqZ3WYwbD0nOOjWNHNxOg/2WbVVTImOkkcGMY0uc5xsGtAuSTyFlQ2OYtUcR4gyKBpFOwnqWOuBYaPqJRy0Og5Aho1cbh2cM4VPj+Ivqqm4jFi4Am0cVz1cDD3nW58XO0JCveKINaGtAa1oAAAsAALAAchZa7hzh+Khp2QRDQaucfSe8+k93ifwAAGgW0QEREBERAREQEREBERAREQEREBQnpb4YbWYdJJ2uspmPljtzs272kcwWt87ge+bL5ewOBBFwRYg7EHcFBT/AEEshzzO/S9SzLbQGMvPWacyHNZr3OHvuJefAyTAMWMbQSxjjJEP1tLIe3GO9zbfvRg7FX1h2IR1ETJonh8cjQ5rhzB/gfDkQgyUREBERAREQF1VNUyJjpJHhjGAuc5xAa0AXJJOwWNjONwUcLp6iVscbfWPM8mtA1c48gNSqRx/iOs4iqW01PG5lNe7Yr2LgD9LUEaBo5DUDlmdZB28X8YT47UNoqNjvk2fRurXTuab53+zE3ex8zrYC1OCeDY8NgyCzpX2MslrXI2a3uYLmw8ydSU4M4Jhw2KzO3K4DrJSLE29Vo9Vg5D3m5UjQEREBERAREQEREBERAREQEREBERAREQRfj/ghmKU4aCI54iXQS29F3Nrra5HWAPkDyVV8I8aVOD1D6aohdlDvnqbTM1x/TU5Ojg7e17O3BBV+LQcWcE0uJRhs7LPb9HMzsyRn6ruY+qbg9yDOwPiCnrYhLTytkbzto5p9l7Tq0+BWxVD4p0c4nh0nXQZ5gNqilJZNbukivd3kMwXFF0xYjAerldDKRoWzxup5ffbKP8ACgvlFUDenKe2uHRk94qtP/rWuqummvlOSGOniJ2AzTye4A6/uoLuklDQXOIAAuSTYAd5J2VecVdM1NBmjowKubbMD8y097n+v5N08QoaOFMZxYg1DpTHv8+fk8Q8RC0Zj55Pepzw10P0lNldP+cvGuVzcsIPhHrm++T5BBAMJ4WxHHZhU1MpMY2leLRNF9RBGLB3mLDTVxKubhrhaDD4urhbqbF8jrF7yObj/ACwHILbNaAAALAaALlAREQEREBERAREQEREBERAREQEREBERAREQEREHBUE6Wf6sPeiIKHh+k9/81f/AEY/QHyCIgmgXKIgIiICIiAiIgIiICIiA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8" name="AutoShape 8" descr="data:image/jpg;base64,/9j/4AAQSkZJRgABAQAAAQABAAD/2wCEAAkGBhIQEBIREhAWExQUFBkWFhMWExYUFxgWFRIVFBQXFhcYHCYeGB0jGhQXHzAgIykpLCwsFR4xNTAqNSYrLCkBCQoKDgwOFA8PFSkYFxgpKSkpKSkpKSkpKSkpKSkpKSkpKSkpKSkpKSkpKSkpKSkpKSkpKSksKSkpKSkpLCkpKf/AABEIAOEA4QMBIgACEQEDEQH/xAAcAAEAAgIDAQAAAAAAAAAAAAAABgcEBQEDCAL/xABJEAABAwIEAgYFBwgKAQUAAAABAAIDBBEFEiExBkEHEyJRYXEyQlKBkRQjM2JygqEVJENTc5KxwSU0Y3SissLR4fAXCDWDs/H/xAAXAQEBAQEAAAAAAAAAAAAAAAAAAQID/8QAGREBAQEBAQEAAAAAAAAAAAAAAAERAjEh/9oADAMBAAIRAxEAPwC8UREBERARFrsfxcUsD5Tqdmt73EGw/AnyBQYfE/FUdG2180pF2sG9vacfVG+p7jYHZV1V8VVDyTKA5uvZY+aNwA3yuL3NPk5pB8FhVEz5HOle7M5xJLjbex5+iNNNzawHJdEr/wCP4O8TvqR3jUa63OLWsWNwdiFNJGJGPyu5jUXtvdtzYi4BGtrggkFpO8j4gj63qXENJ9B1+y7wvyPKx/mqYwaoMc2UOsJgALbCUdljr+J7B8Hg8gtoaiQ6m9hqrqYudFHODce+URmN5u9gFjzLdgfcdFI1pBERAREQEREBERAREQEREBERAREQEREBERAREQFCOkWW5hj5WJPvIG1j3HkfK6m6gnSD9NH+z/1H/vhvyU68WIXONfrX999XAaZnDdw0tqOSxnxh17jTvI1F+diTqLk2AJ9IXGyzKnY8wB7tCCL6hrQeQ1OqxahjdTaxaCb6WsLHUN5EOLSwd91zaYNQ0kOsbOFy3W/bGjhcbm9iN9xr2irUwXCo6mnZLbSRuvv/AOCqwYXai5voDfPu27bEgWuLN20Vo9Hk39HReBI+FgAtRKi/BlQYa9sd9nPjPja7T4+k0b3/AIK1lUuHG2NO7vlTv8x/5/HvCtpXlKIiLSCIiAiIgIiICIiAiIgIiICIiAiIgIiICIiAoJ0g/Sx/s+6/rHlz8uex3U7UD6QPpo/2f+p3/ddBvyWevFiH1Guu/pa6O5a9p3Zv3kC3csaqF2usfVdbK4nTqwXbW8QXcxssmcc/x07tO07QDuaB5rGqrG99SQPa9ghvcD2gco5HdYaYlMPS07/Vfa2dpb93U2596svo9P5gz7TvwKrGljPa7J2f6pvezC62u/f46BWT0du/MG/bftf2vHVanqVH6D/3p395dytu7Q//AJvb6qtpVLQD+mz/AHk/7n+V/d3lW0rylERFpBERAREQEREBERAREQEREBERAREQEREBERAUC6QPp2D+zHK/ru5c/LntzU9UB4//AKwz9mPD1nc/5nQC59VZ68WIlMdb+J1uDyN+27Q+JaLdyxKk++4PIu/RuB1O2g7R5g3G6yZTzv79By07Tth3Nb71jz37r+jrqdcjsu+59kcjoVhWDAzfs+r+rPsMy3s69vZ8NSrG4ANqFv2377+kd1XEMe/Z5O9S/qMzbHXx+AVh8CG1DHtu7bb0uV1YVp8L1xs/3h38HW/gbfevsFbKqfANcZP7aTbwDr+Wwv5N71bC1ylERFpBERAREQEREBEWDieOU9MAZ5mR32DnAOd4Nb6Tj4AFBnIoDxB0twUwOWM+Dp3dQD4iOxmP7gHiqt4k6aame7WSvseUQ+Ts+ILpXfvt8kF941xTSUY/OKlkZ5MJu8/ZjbdzvcFXHEn/AKgYYrtpad0juT5j1bfMRtu8+/IqVdLUz3IGUO3sMt/tO9J3vJXWzDGNIa5+Zx2YwZiT3C26C6OiPpFrcUxKZtRKDG2mc5sTGBjA7rohcbuJsSNXHdXEqa6EeFKqnqZKiWjfBE6Asa6SzXucZI3AZD2gLNJuQFcqAiIgIiICIiAoBx//AFhn7Mcs3rO5c+WnM2HNTXEsSjp43Syuytb+J5ADmSqkruIX1NRJ1lxdxdCNBeE+jY7X3udhcu9VZ6WMaY8/PW43tr2zue8tFhyWLLLmG19LbE7xnNqbae0eYsQu6V/Pw32Fradp2ob3ADVYc7gDc+GpDjtGct7/AIDkdCsK62s37PK3oD2GZdjcfV+JU/4LNqKL37+4qt5ZmjNq3TNybvlZm57+18Ap/wAH1TRQwdoWy8j4DbmrCsThXtYw4/2su/gHgf8AHnb1Va6o6HG30dTJUNHb6x5Ywi4Ic51y4+qCDtvq7a6uPB8YjqohJGe7M02zNJAOVwBNjYha5Ss5EULx/pWoqV5jYTUSA2IjtkaRuC86X8rrSJoirP8A84wNt1tM5oPsyscbd9nBo+JUP4o6c6uUmKljdDmHZytzPt3l7229zWffQXliGKQ07OsmmZEz2nvDB8SdVGqXpXwySR0bak9n1jFKGHS5s7L/ABtfldUQZOs+frZXGQ7unlzn3C5JHgLrNga+UD5PTvc07SP+Yh+7cZn+TQCriavuDjugeHObVx2ba9yW76AAOAJN9LC5WBjHSAyFuYRZGnaWpf8AJWHxa14Mz/ux+9U1iWC1NNAawVQbLGRkbTtMbW3cAbvPbcfNaN3DZf8AnFdWhod2u08ySEX8dkVOeIumlpu1tRJMfZp2/JYvfK7NM7zb1ahD+JcQqi75PH1DXek6JpDj9udxMjve5bPAeHuv0w/DZKrl18oyxDxzOs38bqe4b0OVU9jXVojZ+opW207jI4W+DT5oKdlwJkfaqagZju1pzuJ8SpJgHAlZVWNJh7msP6eo+bbbvGbV33QVe/D/AEeYfQ2dDSt6wfpX/OyX7877lv3bKRqCpsH6CAbOrqx0n9lAOrZ5F57Th5BqsLAuEaOhFqaljiPNwbd5+1I67j7ytuiAiIgIiICItfjWLilj6xzSRexNwAOVyT4kD3oNgl1Udd0u1dWZG4bTRsjjvmqamRoAAB1DAdBodTfyCg0HEEleXHEcSmcz9TG8RMP3WixH3QUFrdJmOUUtK+mNY0TXBDIyJHjdriWg6Wa4nUjZRjht3V0scNXStqqdjbNqIgZWgAWF7fOQnLYEODTooTE+gE4igszrCI2kZnm73ADM5+trnW3wW2xDh2tp3FvVPaSLB7HWa7yeCAfLdT0TyKnwuRhljAOu5mkJue85rqN4l1GezWtty0B30OpueS3XCWEg4RTipi+cDXg9Y3tANmkDQcwvo0C3hZRfEMMiDyA23kbfwWKqQYFDFcdhn7rf9lJamriDLGRrfvABV5DTNjjlcxzgRE8jtHcMJH4hRDDeIZ3MaG5S4C2YRte825lzgXX8rKyCU8Tzhpe5nbHtjRlz9Y6HyFz4KX9EVZT0tKWvn7b3blpa05bi47he4APJoOl7Cnalk9RKC8veWkEl7nOIANzvct/AKVYRw1JXQ3puuBpibyxkZs8vad2N3NAY0ADXQnmtZiLZ6RsVm+Q9VR9qWpd1TXh7WtY0tJkcXk2HZGUc7u02UG4e6KY4rOq5DK79VGS1g8C7Rx/w+9R/8r4nQktcG1LRo4ZcklvrxOFnfArfYJx3DWDq21jcPmFwY5Yw5rnerkc89gX0LTfwVG34jfBhNK+elo4GSXa1rjHndcncvPaNhc2uq8wuHEcbkMks8jgCQAwNBygi+W5DY2i4Hn3lWD0j0r3YY+9nFuR5LdQQD2nN8NSov0UcUx0lPJnie++l42h7rte92UtuNCHjXwUGJgc1HR1/yOXDyyYvyieZ4ncXH0fSaA0Hk5veOWqk9dWnrHkA3HZDspdYZWnQcySfLQb7KOR0Ulfirq6RuWzgYqdvzsvZblYXNjBLQLX11v3BTil4Dqp3ZnEU7Tvms9509hpsPe4HwVEVqaSWrZJTwtL5JHNDQSRdwfnJJdsA21yeTfBWHw50U0NMGSSwNqKjK3PJJeRucNF+rY7stF9tL7arZ4DwPT0jhIM0kg2e92xIIOVos0bnUgnXdSFBw1oAsBYDYLlEQEREBEQlB8mUXDbi5BIF9SBYEgeGYfEL6Va8H8UHEccqpWuvBFTOhg10IE8RfIPtOAN+4MVlICIiAq/6YI6ySmihpW3bK8iY6aNaA5oudrkHzIAvrrYCw8VoBPEWbHdp7iDcIPPP/j5z4ZCx0olYy/VvYGF7hqQ0A6dzdXAlbrovwjBw7LXPBrL/ANWq2GJrDfQNEmkhPifu81YLsNdG8ONm6hri70bE2s7ute4O2p5Fa2SOHEHmlmhinDM1mvAJsH5fm5AesZ7lBOvyHT9WYxBG1hto1jWjQ3BGUCxBAIPgq/6RsWkgpKqOGSRjospZI1wBOUsc4Hvb2rHvttZY0uDVGGAuoK6eBjRf5JWRuqac21yxyx5izwG5WqxDF3Ylh1VM9gjl6p5dGL2Dm2zWza2LI3OVHOHY/PLTskfEw52A9ZACwG41u1trHkQo9X13bvdw95/mt9wNT2pmAatfTxSjwcQ+N/xMV1rsWpgZCsVWrbjJaCbPdob/ADhYLW1uVJOj2dtTHLLNSQthuGwi8jyS24eSHuLSNuQ1BHJQPiWpt8y3cDM89w5D/vgrgwzBMsbWRtysa0BoHIBoCojvEWGR180FGD1TJJmj5sBobqbnKBY6X07wFIqPowr6AEYbi7mNJzdTPCx7SbAXLgN7AC+XktVKxtLW080psyOUFx3sNr6eJCtKbGY2jck9wB/EmzR8VYiu8W/LWTJWYVTYgwfpKeXq5PNubtA+TVWU1NSCuyV8NRTQljndXKwia9jlDXBuozevYDTVXvifHLI+xHG6SQ+ixupPuAN/ddRPFeHZqtwq66WGFrCCIXxNlbYfrTmFzt2bnu02VEZ6PeIIYa58FK2bqnxdmKWYSRte1ueRzW2IsbADUm3PWwtTDeB8Oe1lR+T6cPkY15tE3LdzQ70fR59yqTCOGJG4lFU0bJPkxMl5DH1cb3NY7M2KMbNNwBfnfa1hfdDB1cUbPZY1v7rQP5IPqmpGRNDY2NY0bNa0NHwGi7URAREQEREBERAUC6YOKTS0fyeN1pqq8YsdWx6da/w0IaPt35KdveGgkkAAXJOgAG5KoiAO4gxovN/k4Nh4UsR18jI51v8A5T7KCddEHCwpqT5Q5tnzgFtxqIRqzyzEl/kW9yn64Y0AAAWA0AGgA8FygIiICIiDqnpw4Hvta/8Av3jwUfdw2Xh2eGNhBOUxG9230Ja5gDT5E+akqIIPWQVcHoztcNg2a7fcC69/c5RnieueIX/KKOPtgxtkaWntvBa2x7R3PeFa9bRMmYY5GhzTa4IvsQQfMEA+5RfivhiWSnc2mbEJbtLZHxtdYA9rTKbOtexAPuvcTBTPANc94lgbLJGYadzzZ2hyzta1oHdaU6d919cWVMlLHDKJM5lkkZYjbq2xm++t8/4KVUPR4MN6+Y1Jke+nMbmlmTtGWN923N/UtYjx8FqMfwgVcFMzrMuSWVxtYmzmRAW7tt/BT5qoxgOHOlBeYDO6Q5nXItvppcKy6LFcQAA6tjB9aWBv+olQeiwCtgGSB8creQf2XW10sbAb96sDgPDJJWyitpnwvYWhrhKMsl7k5Ws10sNbkHN4FVGZSurXn6SFviHSTH4RsaPxWTNQBoBqap1jyuymafAXJkPuK5xrgierLGRVElLGHXe8Odnc2xGUAm+5B1tspJgHB9LRAdVFeS1jO/5yZ3eXSO117hYeCDAw/CnBvzEbYmu3dkcCfEl4Dne8FZcHCERcHzkzuGwf6A8mbfH4LfIqOGtAFhoByXKIgIiICIiAiIgIi+Jpmsa57iGtaC5zjoAALknwAQV90zcUfJ6QUkbrS1d2nX0YR9K4917hnkXdyzOifhcUlGJXNtJUAPN92xgHqm/Alx8XkclX+DxOx/GXTvB6gG9j6tNGbMZ4GRx1H15O5XwAgIiICIiAiIgIiICIiDCxofm0/wCyf/kKhPFdNH8mYerZfs65W3+NlOMWaTTzAC5MTwB39g6KA47EWUUTHPLy0AZ3ekRyv42sL87XUo4o6Zn5Mmd1bM1ndrI2/wAbXUt4GbbDaL+7x/5AonSu/oubyKl/BbC3DqMEEEU8dwdD9GFIN0iItAiIgIiICIiAiIgIiICrLpr4q6qBtBG60lSLyn2YAdb/AGyLeTXqw8UxKOmhknldljiYXuPg0X07zyA5khUpwPh0mNYrJW1DewHCVzTqA0G1PCP3bnvDHe0gsbox4W+Q0TS5tpZrSPB3aLfNsP2Wm5HtOcpeiICIiAiIgIiICIiAiIgFVPi9A00Ub2TSAEDRr87L87B1wPdorVmdZrj3An4BeZ+M5+pqZmwkxtzNOWNzmt1jY46A23JUonVZQEYRM8zynQ9nOGs25hoF/eVbVC20UY7mNH+ELzXiry7DGuc97iXetI8jn6pNvwXpem9Bv2R/BJB2IiKgiIgIiICIiAiIgIi13EGNx0VNLUynsxNLrc3HZrR4ucQ0eJQVl018SGR8WGREnVsk4bqTr8zFbmSe1b7Hep9wNwyMPo2REDrHduUjnI4C4B7mgBo8G+KrXoqwKSurpcRqe1leZCeRnfqxo8I2m9uV4+5XUgIiICIiAiIgIiICIiAiIg4K8kYo8kE97ifiV64XkisbmcG/Wtt4lBtK6Z35MbcaB4tpvvf+S9O0kwfGx42c0O131AOvxXmYUuaBrLDUaaa6m1rlem6aPKxrfZaB8BZB2IiICIiAiIgIiICIiAqV6UuIH4jXMw2n7bIZAHgfpKk6NZfuYCbnkS6/oqd9JXGow6ltGb1M12QN3sfWkI7m3B8SWjmo50N8G9Wz5dKLufcRX1JDvpJSTuXG4B7rn1kE94XwBtDSxU7dS0Xe61sz3avd7zt3Cw5LaoiAiIgIiICIiAiIgIiICIiAvLnHOG/IsRnhbfKyXMzUE5XgSN7ts1tO5eo1QXT1hpZXsmynLNC3W2hfG5zXC/flyfFBH+HXdfU0lPr85PGDe3ol4LrWJO116dXm7oioDLitKQ0lsQfK4gEgWjc1pPd2nNXpFAREQEREBERAREQFreIuIIaCmkqZ3WYwbD0nOOjWNHNxOg/2WbVVTImOkkcGMY0uc5xsGtAuSTyFlQ2OYtUcR4gyKBpFOwnqWOuBYaPqJRy0Og5Aho1cbh2cM4VPj+Ivqqm4jFi4Am0cVz1cDD3nW58XO0JCveKINaGtAa1oAAAsAALAAchZa7hzh+Khp2QRDQaucfSe8+k93ifwAAGgW0QEREBERAREQEREBERAREQEREBQnpb4YbWYdJJ2uspmPljtzs272kcwWt87ge+bL5ewOBBFwRYg7EHcFBT/AEEshzzO/S9SzLbQGMvPWacyHNZr3OHvuJefAyTAMWMbQSxjjJEP1tLIe3GO9zbfvRg7FX1h2IR1ETJonh8cjQ5rhzB/gfDkQgyUREBERAREQF1VNUyJjpJHhjGAuc5xAa0AXJJOwWNjONwUcLp6iVscbfWPM8mtA1c48gNSqRx/iOs4iqW01PG5lNe7Yr2LgD9LUEaBo5DUDlmdZB28X8YT47UNoqNjvk2fRurXTuab53+zE3ex8zrYC1OCeDY8NgyCzpX2MslrXI2a3uYLmw8ydSU4M4Jhw2KzO3K4DrJSLE29Vo9Vg5D3m5UjQEREBERAREQEREBERAREQEREBERAREQRfj/ghmKU4aCI54iXQS29F3Nrra5HWAPkDyVV8I8aVOD1D6aohdlDvnqbTM1x/TU5Ojg7e17O3BBV+LQcWcE0uJRhs7LPb9HMzsyRn6ruY+qbg9yDOwPiCnrYhLTytkbzto5p9l7Tq0+BWxVD4p0c4nh0nXQZ5gNqilJZNbukivd3kMwXFF0xYjAerldDKRoWzxup5ffbKP8ACgvlFUDenKe2uHRk94qtP/rWuqummvlOSGOniJ2AzTye4A6/uoLuklDQXOIAAuSTYAd5J2VecVdM1NBmjowKubbMD8y097n+v5N08QoaOFMZxYg1DpTHv8+fk8Q8RC0Zj55Pepzw10P0lNldP+cvGuVzcsIPhHrm++T5BBAMJ4WxHHZhU1MpMY2leLRNF9RBGLB3mLDTVxKubhrhaDD4urhbqbF8jrF7yObj/ACwHILbNaAAALAaALlAREQEREBERAREQEREBERAREQEREBERAREQEREHBUE6Wf6sPeiIKHh+k9/81f/AEY/QHyCIgmgXKIgIiICIiAiIgIiICIiAiIgIi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6090" name="Picture 10" descr="http://t0.gstatic.com/images?q=tbn:ANd9GcTQ4L1GFPktupAS_vCO0zwMGdKqF3aTFjWw7ey-e55jUKpH9po&amp;t=1&amp;usg=__nFfABtiDBLgyc47_VV1XdWgpLG8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343400"/>
            <a:ext cx="2362200" cy="19335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Quartz or tungsten- halogen lights in orange yellow colour are used in most of the studios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Studio Lights</a:t>
            </a:r>
            <a:endParaRPr lang="en-US" dirty="0"/>
          </a:p>
        </p:txBody>
      </p:sp>
      <p:pic>
        <p:nvPicPr>
          <p:cNvPr id="1026" name="Picture 2" descr="http://t1.gstatic.com/images?q=tbn:ANd9GcS53KXecHWT04Ojg4xozz7g1FzgUJIdTqm5pS8x53IG3lt0ixg&amp;t=1&amp;usg=__JTBUbfA3Svk3YVYFzq1y59PKpug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114800"/>
            <a:ext cx="2171700" cy="21050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190500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838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Dynamic microphone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based on Frequency </a:t>
            </a:r>
            <a:endParaRPr lang="en-US" dirty="0"/>
          </a:p>
        </p:txBody>
      </p:sp>
      <p:sp>
        <p:nvSpPr>
          <p:cNvPr id="48130" name="AutoShape 2" descr="data:image/jpg;base64,/9j/4AAQSkZJRgABAQAAAQABAAD/2wBDAAkGBwgHBgkIBwgKCgkLDRYPDQwMDRsUFRAWIB0iIiAdHx8kKDQsJCYxJx8fLT0tMTU3Ojo6Iys/RD84QzQ5Ojf/2wBDAQoKCg0MDRoPDxo3JR8lNzc3Nzc3Nzc3Nzc3Nzc3Nzc3Nzc3Nzc3Nzc3Nzc3Nzc3Nzc3Nzc3Nzc3Nzc3Nzc3Nzf/wAARCACaAPEDASIAAhEBAxEB/8QAHAABAAEFAQEAAAAAAAAAAAAAAAUBAwQGCAcC/8QAXBAAAQMDAQMFCAgQCwUJAAAAAQACAwQFERIGITEHE0FRYRQVInGRobHRMnJzgZSyweEXIyQzNDVCUlVWYmOis8LSJTY3Q1N0gpKTo6QWRIOE4wgmRWR1tMPE8P/EABkBAQEBAQEBAAAAAAAAAAAAAAACAQMEBf/EAC0RAAICAQIDBwQCAwAAAAAAAAABAhEDEjEEIVETIjJBYZGxIyRxoXLwgdHh/9oADAMBAAIRAxEAPwD3FERAEREAREQBERAEREAREQEXUXqhpq/uOd8rHtLA55hfzbC/OkF+NIzjAyeJA4kLJNzt4lZEa6m5yTGhvOty7dndv37lhVVjbU3F9U+pnEcjonSUw0aHmM5bk6dXHBIB6OokHBtuyUMFBDHUyv54NGssIIGJTIACW5wDgZ3bmjcgJZ16tQjY83Gk0P1Bp55uHaeON/Qvtt0oXzRxCrh1ynEY1gGTwQ7wevcQdyiKDZCkpHF5qaiV5kEhdJo3kGE9DfzDPP2Yu2/Zamt1RDNTVNQ3RHHG9pDCJGxtDWg+Du9iDuwfe3IC+/aK1xyOjfUEPbVOpC3mn7pQzWRw4aRnPDtWVHeLa8hra+m16gzTzrchxBOnHXgHd2FRk+ydHNVy1JnqRJI4vIDm6Q4uDs4xx3AZ6gvmPZGjbTimfPPJTMjfEyM6G6WPa5rhqDQT7MnJOc+/kCUbeLZI2Lm7hSv5/PNaZWnnMcdPXwXzS3q2VMFPPFX05ZUENizIBqcRkNwd+cHhxUSNkgbj3RLWzSMOl8pLYw6WRr2uGcMAAGhnsccN/FfTNjaJgiDaipaGMbG4As8NgbE3SfB3Z5lhyMHccY4ICYbd7a5mttwpSznBFqEzcazwbx47xuWatZqNi7fO2APkmIhaxmDoIc1ocMEacbw8/JhbI0YGEB9IiIAiIgCIiAIiIAiIgCIiAKhOFVRF2qKiKugbBJpHNucWkbnHI4oY3Ssl0WPRVLamljlYNOob2ni09IPvq/lDRq7FVQNFcJo6lwqJDJE+Z7BqA8A6y1vvbgPJ2qdBW0YmnsVVAc9CwrzI+Kgc6OR0btbAHN4jLgDj3ivm11jp+chmxz0eMkDGoHgfkPzrBauiQRAiGhERAEVCepYVVdaWkqIYKh7mvlLWtIjcWgudpblwGG5cQBkjJQGcioDkZCqgCIiAIiIAiIgCIiAIiIAiIgCIiAIiIAoS8/bCH3J3xgptQd6+2EPuLvjBbHcjJ4WfVmk5upngJ8F4ErB28HD4p/tKZWu07+ar6Z+cAyFh8Thj4wati6FslTMxO4mr6BKyZjuDpZh5ZHqetk5qaGGV5y8tw/2w3HzqCj384Pz0v6x6krE/AqoTu0S6gOxwB9Opa1yOeN95ovXz7XO90j+O1RkEhhrIJc4Grmne1duH6WnylSd8+1rvdI/jtUNOwvhe1pwSDg9R6POkVaNyOppm0Dgqq1TSienimbwkYHj3xlXVB3CoeCooa83GoE7bZbNLq+YZLiMtp2ffuHoHSfEVjdFQg5ukfF1rqirqu9Npk0z4BqagDIpmH9s9A99X5bS58tCY62ZsNJjEL2tkDyODiXAnVjdnPSTxV+022C10wghDnEkvkleculeeLnHpJ+Ybln4HUiT3ZWSUfDHZfs+YgWxtDnFxAALiMZX2iLTmEREAREQBERAEREAREQBERAEREAREQBQl6OLhBndmJ2O3eFNrEuVP3VSviG52Msd0tcN4I8RWrcmStUQNQ4tZzg4sc1494graOI3LVJHc7QyOAwXRE46jpO73itnpna6aJ2c5YD5lsjlh2aNcj4yjpE0oI/4jlmWh2i5PZ/SQZ/uO/wCoq3mLmqmCducSZif2nGpp8xHvhWaF2i50x++D2H3xq/YVPnEmtOQkL6cW15PAPjJ7PDCixjOOsrY3AEYI3LW3RinqJ6YDdG/wPane0e9nHiAWRZuePmS9jdm2QtJyWZZ5CQtG5bqa+1NioG7ORXCSoFXmQUOvVp0O46ejOFuliP1PO3qqHny7/lWNtsS3ZC8uaS0iilIIOCPBKyMdU1E7Rfds5vjp9r4qhkFbV3qGcn7GdNKJT1Ybnp6Fcmt3KG6d8sNBtJFrwDobOCccMniT417DyaWizN2Qt96uEMTqgxvfJUVT9QaA9wz4W4AABbSy/SVJ1Wu01lXF0TO0wsd4tZBPkUTg8WWUZu6bR7ck8cscY4VXW/N/6Ocu5OUoDHNbUj+1UetfJi5SW78bUjH5dR610ibpePxfk+GRetO+t4/F+T4ZF61mpHn0P+tHNhqeUWLjLtMPG6ZBfOUKHjV7QD2wkPpC6T76Xn8X5PhkXrVe+d5/F+X4ZF601IaH6e6ObhthygxcbjeW+2Y75Wqv0QNv4+N2uA9tCPlaukO+d5/F+X4ZF61Q3K8EYOzshHbVxetNSGh+nujnJnKjt1Acvu8x90p2furKj5ZdtGDfXU7/AG1Mxe/Pqbi/2eywd46iE/KrDmTvB17HQOz99JAU1IaH6e6PEYeW/a6Mgv73yDqNPj0FSMPL1f2456026TtbraT+kvUZ7PTVORPsFQvzxy6nWBUbHWioGH8ntI0dcdREw+YpqQ0P090anR8vzSA2u2fcD0ugqh6C35VvuxfKPYNrqg0tC+anrQ0uFPUtDXOA4lpBIPp7FqtfyY2WeJ5j2Rq6V2CdcV1bu95ziF5ryThtNt9bJaJxq5287phaOb1fSnfdO3DcSU1L+odm/T3R1PlUyFCd87zj+L0nwyL1qnfO8/i/J8Mi9aakND9PdE7lFH0NeZ8R1cbaWrwXdzmZr3BucB27oWeOG5ammS00+ZVERaYEVHENaXEgADJJVmlqoaynZUUsrJoJBlkjDkOHYUBfXyT2I44VA4HgQgNaYwNfND9y2V7AOzUfWpuzv12qjceJhZ6AomXDblUjI+vA+VrT8qk7I4G00m8DETR5lUtjjj8TKXwfwc94/mnMkz2NcCfNlRsI0V9J+TNj9Bw+VSt3AdaqxuRvgeP0SoYP+qKZ4PGoYfKfnRbDJ4kbKoO6DRc9QHs4QfGQT61Nhw45Ch724d2UvDfHL6WLI7lZF3WXLEfCqweiVuP8Nqs7cfxOvX9Sl+KVWzzxsqqiNz2hzwxzQSMu8HBwPJ5V8bcOzsde/wCoy/FK6Y67aNdUbG9Cs8QtN1rpbFbaJ09R3PAMxxMeGtB50kOxjefZcenGMYUmNpbzo1d87nwz9ldhPV4vIetYmzFIJLTbDje/R555B8iye4x3EHY/mCf9NqXk46P3WT+T+T6eKf0o/guHaK9Z0i6XPOdIPdPTkDq6y7zdSoNpLxqB753PQTw7rPDeTvx1ADylZBoB3bp08Kkt/wBQxvyrGhogYIzjjHn/AC5j+yvLR01K9uhP2PbKtt8TXzQ1VbK9g1uqKwluePgtxuUt9Eir/A8fwj5liUdma+jp3Fu8xMP6IV3vIzqX0YwSR8WeVuRe+iRV/gdnwj5k+iRV/gdnwj5lZ7yM6k7yM6lWkntWXvokVf4HZ8I+ZPokVf4HZ8I+ZWe8jOpO8jOpNI7Vlx/KTVNY53eePcCfsj5l6HTyc9BHJjTrYHY6sjK81msjeZl3Dcxx8xXpFCPqKn9yb6Apao6Y5aj7qB9Ik9ofQuWuRb+Uu0eKX9U9dS1H1iT2h9C5a5Fv5S7P4pf1T1h0OpwFH3K0sr5WPfWV0BaMAU1S6MHxgcVIhQe0xuDZKN9A+chrnF0MUbiJnbtLXOB8AHfvII37+G/GrKjOUHcSEuGwDa69U9a661ohijA8KVzpSck7nn2IW6wRiGFkYc5wY0DU92onxnpKRPEkYcAQD1tI8xX2sjBR2OubicuZJTd1sERFRwKOAcCCAQdxB6Vg2ihdbqOOkEgfHG3DcM0niSek7t4GOzt3Z6IDHroDVUz4BNLCXjHORO0ub4iocbOyH/xu7/CR+6p8qhWNJlwySjsaW+zyMuFQzvtdTiRo1d0DJ8Bp+9WZarA+W3U8nfm7N1MzpbUgAdg8FZExBuVWR/TNHka0KTsgxaaTtiBWuComPE5HJq/giqzZ+RlJO43u7kNjccGpG/d7VQ4tL3dygXa6eFJGPskbskb/AGK3C7O0Wusf1QPP6JUIBpnpWfezRjyEepFBUJcRkTST+C+NnZPw5d/hI/dUfdLI+Gopmm8XV2oP3mpG72P5K24cFD3sfVlJg8GSHzsWKKsqXEZErv4NPrNkKm83GIxXWpa2nIc980mt7cjdowBjgti2opnUmwV1p3VE07mW+UGSZ2Xu8E7yVn2QZqKs+5j9HPyq1tx/E69f1KX4pXTDjjHMmuqKnxWXNijCb5LbkeT7JOHeez9Y5n/3MqvZb3taM/7r/wDSChNna3mrXb259ho800h+VZHdn1KG/mdP+n0rhxr+6yfyfyz04l9OP4ZsbnN74k5/31x/1kaw4C3uaEZ381/8NSsA3D6r1fny7/PY75FZjrMRNb1M0/oSj9peS/hnSuf+Uen26Rne+kyR9Yj+KFkc5H2LSqW+aKWBurGmNo8gCu9/vyl9OL5I+FOPeZuHOR9ic5H2LT+/35Ssf7TgVYpznJZnVnp6vIjnGO5ePh8mW9Culb/Bu/OR9ic5H2LT+/35Sd/vyltnLSbbPJH3PMN31t/xStmovsOD3NvoXlUt9zDINX3DvQvVKE5oqf3JvoCiR3xKi5UfWJPaH0LlrkW/lLs/il/VPXUtR9Yk9ofQuWuRb+Uuz+KX9U9SdjqgKuFQKqAoAANyqiIAiIgCIiAKhVVYrZ201NLM77hpIHWege+dyA19jwZppeLXTvcD2Z+ZTVlaWWiiaeIgZ6FAOBhoXAnw2xOz7bBJ862akaGUsLRwaxo8yuRwxc22Yt8d/BkzP6XTF/ecG/KoyH6ZX0mfuptXka4/Isq9SB8lPACdxMrvENw85z/ZWPRtL7lSAfc63+Rpb+2EWwm7yI2Do7FB3Y6ri0Z9hD5Mu+ZTZIA3rXZZRPWVEw3tc/S09jd3p1KY7lZnUTNsWC+tOP5xo/y2qztz/E29f1KX4pWTYW/SKh/307vNgfIrO2UT6jZa6U0IDp5qWSONmoAvcWnAGSArxtLKm+pUfCjyPZbYm53LZq211CKeVkzHOIfM6MtIkduxgg8Dvz09GMqT+h1fAMcxS4H/AJs8N4+97R/dPXhbtycxOtWxlsoriWU9TCx4kifI3LSZHHfg9RCna24QsppeYqKZ04Yeba+ZoBd0Z3qOKxwlnnJebfyerHxE0lGkeVjk9vj8lsVJuJ4VhODu/J6wfL2bq/Q7vmc9y02B9z3aeHVnT1HGezPStj5Pamrou+LLzXUZjfUvcHGobkSasPwCeB459a3E3m1t9lcaMeOoZ615YYoyinzR6eJyzw5Xj5P1PNaTZilt7mwbUU9XTNDN1bT1BfC454HDfAOOs4We+xbDsLQb48ucMhrKoOPkAW7Ov9lGdV2t/v1UfrWM2/bNQvJbdrRG7pIqYgT512SkuSZ4m4SdtGo949h/wvU/4x/dUYbLsgb9zXfObuXubnOc5055zXjGcdS9DdtXs03jf7SP+di9a1+TazZ2Parut96oe5hQ83zomBbr5wnTkdOFM03Vno4aahq0WrT8/wDhH95NiCd94qf8Y/up3j2I/DFT/jH91T0nKPsbHudtBRnxEu9AVh/KlsSwZ7+wu7GxSH9ldO91PKlj6fshzY9hyCHXepLTxHPH91bfFtPYIomRsuUWljQ0ZzwHvLWpuWTYqM4bWzye0pnfKsCp5cNlIvrMNxnP5MIb6XLO91NWheX7Nzm2qsRheO+UO9pA4+pc7ck7XWzb611de0w08Yk1yOG5uYnAechb7ceXuhMLm0FiqHlwIzPM1gH90FaHyKMfJyj2stY5zWNmLyAcAc08ZP8A+6U7xtw6M6LG1Vi/CUPkPqT/AGqsfRcYfIfUpnT2BV0jqSpGXDoY9BW01wpxUUcrZYiSA5vDI4rJVFVUSEREAREQBQl7cTW07CToDC/TndnIwVNqDvX2wh9xd8YLY7kZHUWYNSMwFjeLiGgdZJC2kDAwOha5CznK6kj65dRx1NBd6QPKtj6FsiMK7tmstJc+V7nEuMsgJcc7g9wA8QAG5ZVpbquhPRHTn9J3/TKxGfzvu0v6x6krEzwqqU9LwwHsaPWXKn4SIc8jL97c5tueWOLSXsBLTg4LgDv8SiGANADRgAYA7OpS18+1rvdI/jtUNM/m4nycdLSce8sjsbl5tImbEMWyJxG95c8++StJ5atmrvtNZKCmslH3TNFVGR7ecYzDdBGfCIHEhegUcXMUkMOc82wNz14GFdwoO62OWPoS7c7/AOBR8Lg/fVRySbb9NoYP+bh/fXU6o7ghpy6/kx2tuOHUlujcIRzEmamIYezwXD2XWOKN5HdtDxt0A8dXH610Pst9ZuP/AKlU/rCpsKYeE7cQ/qs5ibyMbZO40tIPHVMV5vIlte7iygb46n1NXTCphUcTm1nIbtYd5ltjT21Lv3F9t5IdoDL3nfVW5tRo7oyJHlunOnjp45C6PxuWv4/78eK2j9aVMjthdavweOQ8gt7d9eu1vb4mvd8gWUzkAriPDv8ATA9lM4/tL3kBMKjieI0//Z/Zkd07Qkj83Sgelyz4eQOzg/T7zXSDqaxjfWvYEQHmtLyJbIQOa6VldUY4iWowD/dAW5bP7L2XZxjm2W3QUmrc5zAS9w6i45JHZlTCICgGFVEQBERAEREAREQBQl5+2MOf6F3pCm1CXqOV1fT81E+Quic0ANOM5HE9HvrY7kZE3GkLPHzlbNKRuiYIxg9Jw53mDPOpo8Fj2+mFLTNjzqfkue7GMuO8lZGNyN2zYqo0au1wY2ZzuDZZSf8AEepy0wugoIWvGHkF7/G7efSomjo5Kmpex8b2wsnkc8vaQHfTHENGeIO4k8MbulbEBjgtk+VEY4tNtmBfPtc73SP47VFRR8/V08I+6kDne1Z4R8+kf2lLXwE252lrnYfGcNBJxrHQASVatNK9jn1EzdL3gNa0jBa31konSEotzRJtOQqqjeCqpOoPBYr62mZUspH1EQqJGlzIi8B7gOJDeJCyTwKiLlbamsuNLURTxMjpyHhrmO1ahnjvwQQcbwS3eRgoD7sNHNRxVjZwAZayeZuDnwXPJHmUoF8szjwgM434X2sSpFTk5S1MIiLSQVr+M7b5wcd7Rv8A+KVsCwZrhS09xpaKV2KmpDubaGk7mgkknoG48eKxqy4S02ZoVURaQEREAREQBERAEREAREQBERAEREAREQFFVEQAqiqiAIiIAiIgCIiAIiIAeCiqqx0dRc4bmWyMrIT4MjH8fBe0ZB3HAkcRu4lSqID5aML6REAREQBERAEREAREQBER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AutoShape 8" descr="data:image/jpg;base64,/9j/4AAQSkZJRgABAQAAAQABAAD/2wCEAAkGBhISEBASEBAQFBAVFRASFhQRExISERMWFhAXFBUQEhIXGyYeGhojGhIVIDsgIycpLiwtFx4xNTwqNSYrLCkBCQoKDgwOGg8PGikfHyQtLCksKSwsMikpLCw0LCwqNCkpMCkqNSwsKiw1NCwpLCkpLCwsKSk1KiksLCwpLCwsLP/AABEIALwBDQMBIgACEQEDEQH/xAAcAAEAAgMBAQEAAAAAAAAAAAAABQYDBAcCAQj/xABFEAACAQIEAQgFBwoFBQAAAAABAgADEQQSITEFBhMiQVFhcYEHMlKRoRQVI4KSk9IzQlNiY3JzscHRQ6KzwvAWRIO04f/EABcBAQEBAQAAAAAAAAAAAAAAAAABAgP/xAArEQEBAAIABAMGBwAAAAAAAAAAAQIREiFBUTGR4QMTcbHB8CIyQmGBofH/2gAMAwEAAhEDEQA/AO4xEQEiMfymp0qjU2WoWUXNl6JGTOcrbE28Jt8VHQAuwvUoqcrFTY1VBAYEEaR81p7Vb7/Efjk3dukxx4d2/wBeqPq8rKaswKOMqFmuaYZSKqU7Zc2ou56W3RNrm4H2pyspAkZKps/Nkjm7BszKAencfk20NurrIB3/AJqT2q33+I/HHzUntVvv8R+OOZrDvfL1atHlJTZgoSprUenchQAUdEJIzXtmqqNr73AtJaafzUntVvv8R+ObaLYAa6aakk+ZOpibZymPS/fm+xESskREBERAREQEREBERAREQEREBERAREQEREBERAREQEREDT4n6qfxaH+ss3Jp8T9VP4tD/WWbknV0v5J8b9CIiVzIiICIiAiIgIiICIiAiIgIiICIiAiIgIiICIiAiIgIiICIiAiIgafFPUT+LQ/1llB5X+lfmy1LAhWZdGquLqNCegNjoL3Y2trsbzb9KXKU0qYw9MjOwFRvAN9Gp7iw17gO2ciqU9TcnvbTNoznPa3rfQu/7zL7IiTm1cvwyfH6JLFcsMbUa9TF181jortTA2uMq2tY2G2nX1TJgeU+LS3N4zEDXQGozLqdbq1xv3SCNI7WAOgsPVB6AAFjewaqo7bK3W5M+YWizVKaqSCxUC9gbFSQ1hb8xQfFgPVXLNOTonDvSVjKWVqxWurNqrKqNbryMgFtB1gzofJ3lphcZpScioBc0qgy1B3jqYeBM4hygxIputNfzVF+4EMb+6mffI9MSQQykhlIII0IIGYEEbdWsWEtfpyJSvR1y3OMQ0a5HylADe1udTbPb2rjW3aO+11mWyIiAiIgIiICIiAiIgIiICIiAiIgIiICIiAiIgIiICIiBwzlixrYuu5J6RYLa5spGRAFO7WTRRbUMxNhIZ6OoIAuTUI1uDZ2YIttXuWqKclwA/drPcUpg1apKkDMwYdYASnmUeKBx3Zj4TRNI31FySAbAAMdrWuAekGCqeiqoTYyojHwoFgSQQobK1g+XQB2B0B+jQnqDU7novcTHJXg4NRqjABaYJ2IsSD1HawLW67EA3sGOOjsAPGyh9upgKZGnfkUHqllxWEGG4cq7VMQ22xs2rADU7aWAJu+xOkDnvEnNSrUqbjNmsCtgNDYkE2uFALEqAoNgbmagp2FjsO4i46BzG+11pVG7bEX3EncTRuCSCVAzhiwbUC9lXIeq7XU6hSQdGtp1sOLte1gRmubAZtw7AsFzC1yWZyNAADYk02uT+GcM1UEq62AZSVYNmOaxG3qqO3Tv1v/ACf9KOVuaxwJANhWQXP/AJEH8193XIfhnCuawiMb3KmqSRYkuc23Ve406pA1MH0vef6f1lpHdsBxKlXTPRqJUTtQgjwPYe4zZnAMO9Wi+ejUem/tISp8Dbcdxlu4R6VatMWxlMVFH+JTAWp4lPVbyyzLTqMSJ4PypwuK/I1lLdaN0ag+odfMXEloCIiAiIgIiICIiAiIgIiICIiAiIgIiICIiAiIgcq5c8KNHEsx/JVszKewm2dPeb+B8ZXms3Zrce8uW+FRh5ztPF+EUsTSNKsuZTqOplPU6HqIvOUce5FYrCEsFNahqc9NSSovs6bjTrFxp1SpWnwzCc5Wpqdic7XAItYM2nac4W/UBpvN7lXxMVq+UWKUwaQHabpnHgc+TyB3EjsBxEU1ZwbsdF7ydvj/ACmBXHbrc69puTf3km/eTvYipt5a/SNzmsxzbWOWq4fxzUEfxd/aM2+DcH5/EU6QFlzFj1ZVputxbuSo6D9xewTCLWvp7hawt1dnRXTsAGxLGc5O4laRZjoxAW53ygljr4km+lzc7WkVZOUtJQqou7anwGw9/wDKVT5Due3+Q0/uZI4jjC1XvfU2A7gOvyFzPWYHbb/mkohauD7pG4zCaovab+S9I/EAectTUwZorgszu3UPo18tXP2rD6hgV2pg7ajcagjcd4k7wnl5jcPYF+epj82tctbuqet77z1VwPdNOrge6QdB4P6SsJWstUmhU7Ktub8qo0+1aWunUDAFSCDqCDcHvBnBquB7pl4bxTE4U3w9Z0G5XemfFDp57wru0TnnB/SsNFxlEj9pRuV8WpnUeRMtb8ao4jD1Gw9ZXFtcjEMtz1jRlPumbyjWM4rIzY3jPN1ObFJ2bKGGW1jd8oGp2vudhcds8VOOgc19DV+kta4AtdVNt9xn1HYrnZZs/NdP9p97V/FPvzXT/afe1fxRza1h3vl6tHD8cfmTVq0SpzUlyqbnpohLagHQuRYAno+7HU5UWYgYet0SwbMuXQHLdNwxzAqBcXNu0Xkvmun+0+9q/ij5rp/tPvav4o5msO98vVg4Xxc1WcGmVAsVYMGVwVUmzDsLW8pJTWp8PQEEZ7jtqVCPcWtNmGLroRESoREQEREBERAREQEREBERAr+P5B4GqczUAram9Jmp6kb5VIF9eyQdf0S0debxNddrBgjgdvUDfv8A5y+RG00pOD9F1FT9JXrONOiMqDzIBkhV9HmCKlVSogtboVX/ANxMs0Rs0ouJ9FdPehiayHsqBai/AKertkPieRnEKOqqlZf2T2b7L2+BM6V8pNyLC9yu/XuPhrPIxlxoOom19bAa/HSFcixXFatHo1aT03OiiqjILnYkkajr06gZuYXH08qqG2AFzue1j3k3PiTOpFlqAqyqy9YaxUg+roe2V3GcisHVNxR5ps2Umi2QX10yar1X26xLsVpWB2IM8tRBm3ieQdZBehXzGz9GqMjZgLgBgCDNDFYfE0RU52jUCqCQ46a6BSblQQPWO5G0u0YqmEF7ddifK9v6zUrYDum8cehd2ANglcXFsqla6qFOm+l/AzdIUkda85kNjYD6TLY6b9fmJI1lNaVetgO6aVTDMnSQsrC3SUlSPMeEs3E+G87SdELo5BPRNnNq1itwL7C23XM+DweIw+Dy0qIxPOGrnZmAYrTrLTpqoOpuC7XN9++8l8F9ndZS3uxcJ9JGLo2WuFrp2noVR9cCx8x5y78G5d4TEWUVObqH/DrWRr9im+VvIznnKPFYcFXNBqF6eZqYDZs/PFSCMvRAXKdh64mliODrrozaZgFtdlLAKRoerXzErDuMTjfD+O4rCKVpV3ZQHIWpZ6Vlr83ZQdRcG/RI85cMB6SaRuK6GmQW6Qu6G2INIDQXG19vORV0iauD4glUZkZGS5GZWDC4bLa40v8A3nsYm4B01JXw3390DPE063EMqliugCk66637fDu36ppUeU9Nstle5ZFNsjAZs3SLBrW6B212IuCCQmYkIOVtGwutUXR6liq6KtMVLmzW1UjbtF7TyvK6lrdHuBVNgaTXCKzXGV+sIe7Vb2zKSE7E+KdJ9gIiICIiAiIgIiICIiAiIgfMg7BAQdg6/jvPsQPDKADoNuzs2kLR5U0iEz03RmTnCDkOWykm5zagBT0hoLrexIEmqtIMCDex9lmU730ZSCJrfNSe1W+/xH45ObeMx62+Xq0P+pKR0Wmzfk7ABNecps6ldbfmW1I39+xw/jFOtUZVUhgiP0goNmUEaA3GjW10Nja9pn+ak9qt9/iPxzwvBaQJYc6Ga1yK1cM1trnPc2jmusO98vVH8T5N4WvXAq0KZJpuSwGR750F862Mh8Z6Ml1OGxDp+rVAqL4XFj77y3UMCiHMM5NrXepUewvewzsbbD3T3h8ZTqZubdGynK2UhrG18pt16iImdl1pzbFcnsfR9aiKyj86iQ5+ybN7gZrYbj+RspL0361YEe9G/tOsTXxeApVRlq00qL2OoYfGa2w5fisPRrtmqJTdsxcGwuCdyPGw020HZPdXCg/Ae4W/lLZjfR3hm1omrQb9m2ZPsPf4WkNieRmNpfk3pV17D9G/ua6/5o2iArcM7poV+Gd0ma+IelpiKNWl3spyeT+qfIz2lVHGhBlEJwSlWpYql8ndkdi18oBDKqFiGU6NsBr2iX7DcraiaYigrjran0X8TTY2Pk0qK8OZqprBHNJAaQZCQQ5ZTUdSNyq6AEgZr32Ilg4FWWowR3L3RmYOVvTbOoWmrWu2hYa3vYHrF7Izan+HcToYmrUAquCMgWnzlSiwGQE/Rgi+t9dZKDhae1W+/r/jlGbD4Wq9ZKTnOu4dbC+WwZCfI307dpmwfFcZhioJ56le1qhJIH6tQXO3jMcEdr7bLpe3yXP5rT2q339f8cfNae1W+/r/AI5C0OXNMuitSqIGsMxNM2PblBuV75ZpOGToe9zv6q8UqQUAC9h7TMx82Ykz3ESsW7IiICIiAiIgIiICIiAiIgIiICIiAiIgYcZhVq03puLo6sjDtDCx+BnP8Z6PK9KhTpUsRUemXIrLSVaV6ROYkLmu76WuWO+mgAHRogVLD42sjZadbMf0VYFX+y9m90kaPKYA2r02Q9o6S/3HxkvicIlQZaiK69jAMPHWR1bgH6Koyj2Kn01P3Mcw8mE1uM6qP5RcrxSRfk2SpUa51uVUDtAINz2abSN4f6T6dwmKovRfwNj9U2P2S08UeEfLBWQZaRBennS5DZW1dQdQPVFtbXkNxDkljqIIypiaXZYE2/dMuom74uj4HitCuPoqiOOsA6/WQ6jzE0cbyNwdU3NFUb2qRNI+eSwPmJyX6NWGlbC1Bta5QHuU7fVIlh4dytx9ECzpiqfjd7eBIb/M3hHD2OPuuCclHoqFwlcqg2p1emu9zZxruSbkHeR+Owrf91gz/EodMePR1HmBPfC/SZh6hyVlejU6wwJHusGH2bS1YTHU6q5qVRHXtRgw87bSbsXlVFw2Bw+YtRxShyLWqC9he9r9Wuun9ZvUa/ME8+hKkXz07vTG9yR1f87ZaMXwmjV/KUkY9pUZvJt5C8U5JnmyMI7ITe9Nnbm3BGoublTsb90u00rHFqdGjRfiBJZrjLSU02uzVAEpKxBysQwB9+lpNcI9K+ArELVd8LUOmXFLzak/q1gTTP2pm4JyGpLSZMVTSpmN8jtzig9T7ABh1EC47dTI7i/omouD8nqvTv8AmVRz9Lw6RDj7R8JmrF6p1VYBlIKnUEEEEdoI3nucTqcjeJcPJbDc/TXfNgnNWie98MR/s85L8A9J+MGmJoUsQg0L0DzVZe3PSYlb+ayNOqxIfhPKzDYiwRyr+xVBpv4WOh8iZMQEREBERAREQEREBERAREQEREBERAREQEREChcqPRYMRVFfDYyvh6y3ygdKkt2LHIAVZLsSdG65EpxTj/DtMRh1x+HH59G71LfVAqe9G8Z1OIHP+GekHhfEPoq6GnW2KVk1B6wKi7fWtM2N9GlFunhKzUzuLHMnwlo4jycw1dg1ahTaoNqlrVR4VBZh75C4vk3Vw9nwmJcXemuSrqOlUVPXH73WGl3o4blZFP4pydxtIWr0ExFIdYAY+PdIjD1UV70q1bD1R1OWI8Abhx5NadPXj+Io6YrDtl/SU+kviSNB55Z7qYbAY0arTYnwV/8A78Zvdc9RVuE8u8TQI+VgVqGxq0+ky/rGwBt+8POdFw2JWoiOjBkdVZWGxVhcEeRnO+Oejo0UqV8JiXQU1dzTKs+YKCSFC6k6WsBInk76WsRTp01xOEp1UVUXNhWCVUsB0WoucpYbaMNtpm66NTc8XX4lb4J6RMBiiEp4hUqn/Crg0at+wK9s31SZZJlokfxDgOHrm9WijP1PbLUHhUWzD3yQiBALyTRT0WLL7NQBvc4sffeTdCllUKOqZIgIiICIiAiIgIiICIiAiIgIiICIiAiIgIiICR/FONJQsHDFitRwBaxyLcgnq3AkhNOvwtXfOWcMAQLNbKDa4XTS+Ue6Fkl8WBeUVEsqAkszFNBsQVBv5uo8/GbHE/UX+Jh//YpzBU4FTJVi1QlWLKc2zEWLDTe3XMx4YNLvVYAq1mckXVgwuPECZu7HXDhxyl34fs2xI7GcnqFQktTAb2kJRvElbX85JRNOLQ4fwanRtzfOWAtZqjuPGxO/fMHF+S2FxOtegjP7YulUeFRbN8ZKswAJOw1kS/KmgAfyhsEYgI2bK5ADWt+sptvZgYFL436HwwPMVldf0eKUMPKqguPNSe+Vo0OKcMICVMRSpi9le2Lwlhba5JQeaTsOC43Squ1NC2dc5Iym1lqFL5ttbXte9jPdf8vR/crfzpyWtYYy3+L8lC4F6VapA+WYS6n/ABsI2dD3mk/SHkWl64Zx2hiBejVVj7OquPFGsR7prY3klhajF+aCVDu9L6Nie1sujfWBmtR5KBGBBVwPaAVx9ZdD7hKysMTyi2AE9QEREBERAREQEREBERAREQEREBERAREQEREBERAREQEREDxWplgQGKntW1xr1XBHwkb/ANPU7EX0NgRzWGsbHMARzXbr4yViTTUys/xoLwmzZhVqBrEZgtANYnMRfm72uSfEzJSwFnDtUqOQGAzZLDMRf1VHsibcRqNe8y+5CIiVzIiICIiAiIgIiICIiAiIgIiICIiAiIgIiICIiAiIgIiICIiAiIgIiICIiAiIgIiI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8" name="Picture 10" descr="http://t1.gstatic.com/images?q=tbn:ANd9GcRkIsPp9-EMseF89kXC7tdI6BPrx3dAoX04h-5IPD58gBp_ty8&amp;t=1&amp;usg=__XXMUDymuRWvbB0KmbgyLw5B7XEk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419600"/>
            <a:ext cx="2486025" cy="1838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8140" name="Picture 12" descr="http://www.mediacollege.com/audio/images/mic-dynam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886200"/>
            <a:ext cx="39624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1"/>
            <a:ext cx="7123113" cy="12192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More sensitive than dynamic mics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Have additional battery power source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Condenser microphone</a:t>
            </a:r>
            <a:endParaRPr lang="en-US" dirty="0"/>
          </a:p>
        </p:txBody>
      </p:sp>
      <p:sp>
        <p:nvSpPr>
          <p:cNvPr id="49154" name="AutoShape 2" descr="data:image/jpg;base64,/9j/4AAQSkZJRgABAQAAAQABAAD/2wCEAAkGBhQQEBUQEBIWFRUUFBIWEBgVGBIVFhUWFRAYFRQTFxUYHCYeFxkjGRUVHzAgIycpLDgsFR4yNTAqNSYrLSkBCQoKDgwOFw8PFykcFhwsKSkqKSkpKSkqKSwpKSkpKSkpKSkpKSwpKSkpKSkpKSkpKSk1KSkpKSwpNjYsLDIpNf/AABEIAMsA+AMBIgACEQEDEQH/xAAcAAEAAgMBAQEAAAAAAAAAAAAABAUBBgcDAgj/xAA/EAABAwIEAwQIBAQFBQEAAAABAAIRAyEEEjFBBVFhBiIycRNCUmKBkaHBB7HR8BQjcuEzgqLC8UNTc5KyJP/EABgBAQEBAQEAAAAAAAAAAAAAAAABAgME/8QAHREBAQEBAAMBAQEAAAAAAAAAAAERAiExQVEScf/aAAwDAQACEQMRAD8A7iiIgIi1rtJ22pYWabYqVd2z3Wf1nn7ov5apJqW42HEYhtNpe9wa0alxAA8yVq/EPxFoUzFNrqvUd1vwJufgIXP+LccrYp01Xkxo3wtbro2Yb53OlyvnD4Uz1JygbzE3194R9xbpOJ9Z/rfTf8D+I9FzstWm+n1s9o847wHwK2yjVD2hzSC0gFpBBBB0II1XFazNtp6yTmOltbAT5K37L9q34N/o6kuok3AuWE6ub9ZbvqL6rzPiy/rqyLywuKbVYKlNwc1wBaRoQV6rm0IiICIiAiIgBERAREQEREBERAREQEREBERAREQERal267VfwzBRpH+bUGo1YzTMPeMEDyJ2Vk1LcQe2vbkU5w+HfDvDVqD1Tuxh9rm7bTXTnjTJmfjNyd4nz1jf4r5ptzbf30sDyvfyuFPoUiJiQb7stBsCBJEWsY0sbrrJ/Ppj2+adIACNLREEGGkakQSdBc+IW3VjhK+tK/eAaILsptYkNFxE6tte7QARHDr2mZM32LQBpM6tGpB9EvgkFvu2y3PdMd0SDqDA8Wu0IJ9egNZk2AuIgHLtIGg3I1udVAqMnqN9DrtI0t00CssJXzSJAdlNmir3RaHOfOa8C5B2AOy+cVSF52zEAm/iDpgtB9ZwvNwrq199mu078C/K6X0XHvN3ad3N5HmN/O66pg8YyswVKbg5rhLSN/0PRcaq0tRrrMQYj98t1N7OdpH4F+76Tj32Tv7TZ0db4gX2Kz1ySuvIo+BxzK9NtWk4Oa4S0j6g8iNCFIXJsREQEREGFlYWUBERAREQEREBERAREQEREBERBF4pxFuHovrP8LGknmdg0dSYA81w7ivEnV6r6rz3nuJO4HQX0AAAtsFvf4p8TIbSw7dHTUdzMENYPmXHzAXMfT3nbQaxF5APKZsfsunPiax158LfDULSBNpbaZ8FpJ9otGh1KluaANJbJtAECNBeNCyzRziVBwuKBEHkBPrOLrHfWC63UKeLmdyTcCx7pJEz/wCS2Z0ZQYWoMx7V9dxN2mZbeJGf1R4xeVgEzr3rSZidZdIkjR29swEIBsB5ggCDAixgC+XYaHdI0G3cyG1tA2xnSad8ps1xKtR7YSrDok5TqA/IA4aEuiGjbUGIurp/eAMtnug5XVMrSaZBjxN3cJn1SQFrwv8ALSRcT4dTFiBEtvJhXXC8SXC7rgsDrZQINg30dzLXONoN99VlpCr0QbHoTJF5btnAPq6ybeahVWfWIHQ89do/JbBWFvFoBbM+O7UIDiMkC4nvD1mjUwq3EUBESOZMtgQ4ixIjSL2uDytqIdne0L8DUm7qLiPSN+mYbBwtffQ7EdWwOOZXpirScHNdoR9QRsRyK43VpQLjnHW56kRr+as+zPGKmDeXN71NxHpKfP3mE6OG3MC+xGeud8wldZRR8Bj2V6batN2ZrtD+YI2INiOikLk2IiICLCygIiICIiAiIgIiICIiAiIgIiINA/FHhhLaWIaLNmm/pJBYTyE5hPNwXMqtGDveY8XlJjz+0r9D4rCtqsdTqNDmuBDgdCDqFx7tZ2Xdg6kXdSfJpPOtr5HGIzgT5gzrMdOb8Zv61TPEx1mIm8HYjmf3pNw+OIIETeBYjKJknmT9O8OUGNVp8/hvzgiR1MXGkrzuPvZ0aTaCRzVIvcNjWu6a5ZAmAIk3Ea6E+tzC9x5ezmGUXmbgECbZ/VMwL2VC14+F9zfbfXlruVMoYvLyPONTEEWEAggG/VExZnr1+BDjpuROfQcrQvbD4jI45piCDB9kSRF4kZhcAG2qhU8XI65TmFiDDognn3G7G02uvUui4mxMCAC2AIgbWLdMsSVRsjq5uM/fHpATnsDmBBEiBdoOjfCF8YgTmvIl8fzBJ8JFzc2MXLrg8lCoYm1nEDM8Amo0ZjkaAC6QD/0tz61lc8PaKkF05bZGlzjMtIuIAiHRETrqNbhqnqYEnvEWvGl9DMgAxbcDyXkQtqxeFzBUWLwkLSHBeNuwlTMJdTd/is5+83k8D56HYjp9N+YAjcAj4rneB4aKY9JVsQJvYMA9YnSfy89L3gPGsrix4IpzDCbFp3BG06xtvckN5dc/YsvxtKLAKyubbCygRAREQEREBERAREQEREBERAREQFF4nw1mIpOpVRLXa8wdiDsQbgqUiDiHaTs8/CVTTqXFzSfs5pIv0PMc42ImhqUr/G/PrcRzPNd847wOnjKRpVPNjhqx0WcP03BK41xngz8PUNKqIc3QjwvBkBzT7JHyvN115v8ATFmKRpPx/wA1pbHLm397e1OtO9rzcbieXwvyhfD2R+Z1Gl+hFgdl8CpBE/ATGhI3FrIqe1/9hI9mPsBb2oXtTf10+JFrwIJGoOgiVBp1Ot+7Ph8tN9tZ1Cm0W8+kDlHL/jZWRKsKFUzJsOVgdxciSdTaSFeYLHLXWPUqhVg23W0bthsUCLqY3AtaDVqQ3KJE6MHtHr+XmqjhMUxnqG4v0bttq7a3OBO9lSzYlwLpbTae6JgyN/6+vq6CXy5mbRCqU3VTMFrGm02dI5+8Dt6v9f8Ah+oYAIAgDQcuiuamHGUAAAAAACwAGgA2Cra1GCrKJ/BeKQRSfpow8vdP2+Svlpbmq94NxTN/Lee8PCT6w/Vc+ufsalW6LCyubQiIgIiICIiAiIgIiICIiAiIgIiICp+0nZxmNpZHWe2TSfElp3B5tNpH3AVwiDgnE+GOpVHUqjYewwQd72I9oGxB3noqxzDtrbn9p3by3Xb+1fZVmNp2htVgPo3/AOx0Xyn6G43B5FjcC6k9zKjMr2kh4OoOvlygi0Qusv8AX+sZn+INFuX99Z5BSqdRR3NX1SN4+S0J1MyYGuyu8DhxTGZ3i+cTaBGpMx9Aq7BUwy51+cdAplJ2cydNh9P2esC0kzUWVCoXkEyGjwid9Jkb7SNLht5cr/BYuIGkAADQAaAAbBavig51JzaZhxENvHwnaRI+K++B030w7PYEjK2ZiBBdqQJMWnZN846TiXi9b5/G+Ua0hfFejKq8HjFa06shX0wratKF49RYjQ7hWdejKgVGQqi/4TxP0oyu8Y16j2grFaY2oWuDmmCDIP72W0cPx4rNkWIs4cj+i5dc55alS0RFhoREQEREBERAREQEREBERAREQEREBa72t7JtxjMzYbWYO446OGvo39OR2J8wdiRBwLEYNzXmm5pa9pLXNIuCNvvOkX0XtSwmTqd/0C7Bxns5SxIJLQKhADagAzCNATqW30XNeKcKfRqOp1BGXlo4HQj3fvPK/aXWcxWMdJvpt+/38pU2nVUV7EY9QWtOopTKiqqVVS6dVWVFrRrQrbCYxa8yopdCvC0Nqp1JH5LwxFFc2p8Sx2Dq1eIVM9Si6tUbXoO1ZQY6KNemNAA0/S+sjpWExTarGvbOV7Q5sgtMOEiWm4N9CpBAeyF9YXEmk8Pb8RsRyKk16KhvCuajbcLihUaHtNj9OYPVey1Th2PNF+5YfEP9w6raWPBAIMg6Lj1MblfSIiyoiL4q1Q0FziAAJJNgANyg8cfxCnQpuq1nBjG6k/QdT0WvU+25q/4GGcRsar2Up8gMx+YA6rn/AGw7U/xuKJpkmjS7lIGwc4Tnq5epsCdgOZVfhuPPYQRp8B8ZIMfJdJzPrOu0cL4/TxBLBLKgHfpP7tRvWNHN95shWS5Xw3jlPFANqjvMuxwlj2cyxwMtIPIweWoGzYPtFVof4816X/dYP5rBzq0x4h7zfiFLznpdbcijYDiNOuwVKL2vad2n6HcHoVJWFEREBERAREQEREBVvGeCMxLMr7OHgdF2n7jorJEHIuLcJfQeWVBB25OHtA7hVb2LsnFeEsxFPJUH9JGrTzC5nxrgj8M/I8dWuGjhzH6LpLv+s+lQx8KTSqqM9kLDXqj24xxr+GompGYkhtMTALnTEnZtiT5LzHEMRSp+jr1aAxNV5bhYD8mgJzQNtBaJyzMrOIoMrUzSqiWuEH7EHYjmovCez5pvY6tXdWFG2GDhAp+8b950RHkOQgNp4PTNGk2m6o6oQDme/wATiTJPQXMC9rK+wuK5la9TqKbQrrbLZGukKLXpLxwuKU2ZCCuLVZ8E4lkPon+E+E8iTp5FQ69NeBCWaN1RVPBOJ5x6N57wHdPtD9QrZcLMdBaT+I/E4bTw7Td3ff5AwwHpmk/5FuxXJO1GP9Pi6j5lrTlZyys7o+ZzH4rXE2pWl1GZHvb77yPIm30SmRlyuaDaLgwOo2uLfNXWJwragh22hGo/t0VPXw7qZg/AjQ/vkt2YykYCvldnB2I+o/RbTwzjxBF1p7KikUq8KwdAoMBf6bDVPQVT4i0fy6nSozT4j6lX/De14zCjjGijUPhdM0qnVj9vI/nZc3wPFC3dX549S9C704D6YEuad+QHJ2wKlkprpoKKj7F4SpTwVMVTc5ntbJORr3ZmU5NzlBA/4RcW16iIgIiICIiAiIgKLxHhrMQwsqCRsd2nmDsVKRByrjvAH4Z+V12nwOGjh9ndFSvprtGMwbKzDTqNzNOo/Ig7Hquc9oezTsMZu6mfC6NPddyP0K6S6z6a210KTSqrxqU15tdCotqVRSqdRVNGspdOqrouMPWVphsVsVpXGXnKHNYHuioAC1rokNeSAdwKZXh2T4sarjTc9xkFzHMe8C3ibE5T8Rq11yIV1HR3QQolVkKmq8WexwZSqF5kBwe1jh/SCwMJdY3JgRBvYWfD8a6uMwyup5QWvaHszOOrQxxNgJl2aJsJgxUfUkEOBgi4PJbRw3HiqydHCzh15+RWsvbC+sNizRd6QaDxTYFuplZ651Y2Hj3EPQYapVGrWnL/AFHut/1ELj7ef75fvzW2dsO0X8SBSoz6MEOcSDLjGw5CZjcj56tVpFpynkIjQiLEHcEJxMK+VfdjeA08XVeK7czGNnKdCS4hs9BBNtyqELd/wypd2s/mabfo5x/+gr36I1Htj2CqYIurUQX4eZ3LqXR/NvvfPmdVZVX6PcJsuc9sfwyDpr4EAO1fR0B609mn3dOUb8501jn9Kstr7C9nzjq/pag//PQcDB0q1YkNjdoEE+YG5WtcF7PV8XX/AIam0tcCfSucCBSaDDi4azsG8/mu68I4UzC0WUKQhjBAnU7lx5kmSTzKvXXwkSwFlEXNRERAREQEREBERACIEQF516DXtLXgFpEEG4IXoiDnfaXsqaE1KcupfMs6HmOvzWrVKS7Y5siDodVpHaXsflmrhxLblzBq3q3mOmy3Ov1MaKDCk0qy+KlFeMwtInvq+A8qjf8AUDT/AN6huptp1S6jZxzCGwIcZzZT6upBIgNm1/D84h803XOk2MEZSHSDsbL5wWCzE5jNOYtpUA0EerTEAQNYiSAJCVwXhxqd6o6WEQ7L3W1B7FMC4pbF0y6OUk7vha9gBtAA0EAQABsFr1KqplLE5bkwBqtRF3ViJNgNVQcSql9hZvLnyJ/T76fZ4n6Q8mjQc/ePVeWOxbWNk3J8I+/ktIq6ro89lFcSRfY26BxvA2Ex/wCy+nPkydSvknnpofI/3g/BUeTjAldH/DzClmFLiPHUcR1DWtZ+bXLSeCcBqYuoGsENB77/AFW8/N3Jq6xg8I2lTbTYIawBrfID81y7vxqPdERcmmIWURAREQEREBERAREQEREBERAREQEREGq9peyAqzVoCH6uboH8yOTvoei0HEYYtJBBBBIIIgiNoXaFR9oOzDMSMzYbUjXZ3R366rU6ZscpI2PkfuF70qykcQ4c6k8se0tcNQfzB3HVQH925MBbFkzEACSYG6iYjHl5jRo0H3PVVz8WXeWw+5X16WFqJVjTxmUddl5uqlxzOMk6/vkoTXr2Y5aRIDlMwrWse11VmdoIlhMF3Tz6fPePTCU20melqeI+BtrdR167bXuJvZvgZxtVxcYZTI9JGsm4Y3lI1O1t4hbJPKb+Nz7McYGIa7JR9ExjopxGVwPKLBwi4Ei4urxeWHw7abQxjQ1rRDQLABeq89dYIiKAiIgIiICIiAiIgIiICIiDCysLKAiIgIiICIiCq7Q4CjUoudiCGhgJz6Fn6+W64txGtncY8IJybSJs4jmR+i71iKDXtLHtDmuEOBEgjkQubcf/AA8fTq5qAc+ibkC9Rnuxq4cjc851PTi/GemjU2k3CzmW0OwTCMjRly2ywQR5g3lVmN4VlBdsNTyC64xquY9SaT4PXbooTTe3wV/2V7N1MbUytltNp/nVbW9xmxf9Bqdgpue19+Ers9wOpjauUEtYyBVf7NpyNmxfp5C52nqXDeG08PTFKk3K1u25O7idSTuSnDuHU8PTbSpNDWN0A+pJ1JJuSblSlx661qTBERZaEREBERAREQEREBERAREQEREGEWUQYRZRBhFlEGEWUQEREEPHcJpVxFWmHcifEPJwuFqHajshSpYetWdVq5KdPMxgAdDwdXEDvNuBfS5nlva+XCbFWWxMcq7DdiTiYxGIEUdWN0Nbr0p/n5XPU6NFrBlY0NHIAAdbBfTRAgLKW6YLKwsqKIiICIiAiIgIi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9156" name="Picture 4" descr="http://www.mediacollege.com/audio/images/mic-condens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191000"/>
            <a:ext cx="3657600" cy="2209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9158" name="Picture 6" descr="http://t0.gstatic.com/images?q=tbn:ANd9GcRTOYpVO4EOFVhgezprGOClv7WFBjfXdrGfEy4DOyVu0eMkRq4&amp;t=1&amp;usg=__diwdx62A4CI-DjJejRfg_8uPxCo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038600"/>
            <a:ext cx="2152650" cy="2124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1" y="2667000"/>
            <a:ext cx="5791199" cy="3352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Cylindrical in shape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300 &amp; 200 watts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Four metallic flaps (barn doors) to adjust the quality and direction of the light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Wide beam removes most of the shadows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 studio has 60 of them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Fresnel spotlight</a:t>
            </a:r>
            <a:endParaRPr lang="en-US" dirty="0"/>
          </a:p>
        </p:txBody>
      </p:sp>
      <p:pic>
        <p:nvPicPr>
          <p:cNvPr id="15362" name="Picture 2" descr="http://t1.gstatic.com/images?q=tbn:ANd9GcTQiH8QORDumhLkOCs6iy86Eee5id_FWiD9SOZtgiNXWTvMIpI&amp;t=1&amp;usg=__Pl1ndhdPRGPviiGxfa301Uc3SW4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505200"/>
            <a:ext cx="2219325" cy="2066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190500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Spread diffused light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Helps remove shadows created by spotlights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3</a:t>
            </a:r>
            <a:r>
              <a:rPr lang="en-US" dirty="0" smtClean="0"/>
              <a:t>0 of them are used in a studio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 lights / fill lights</a:t>
            </a:r>
            <a:endParaRPr lang="en-US" dirty="0"/>
          </a:p>
        </p:txBody>
      </p:sp>
      <p:pic>
        <p:nvPicPr>
          <p:cNvPr id="16386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714500" cy="121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388" name="Picture 4" descr="http://t1.gstatic.com/images?q=tbn:ANd9GcT47Sm6MjLuI7Bz5g9FJjxE5NRe_l_1kSvHZDhSzyIYjd6SXWc&amp;t=1&amp;usg=__rXcmtlWmMgkWTnvSjdV_eloS2LI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724400"/>
            <a:ext cx="2619375" cy="17430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Overall lighting of the stage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Back light produces three dimensional effects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lights &amp; Back light</a:t>
            </a:r>
            <a:endParaRPr lang="en-US" dirty="0"/>
          </a:p>
        </p:txBody>
      </p:sp>
      <p:sp>
        <p:nvSpPr>
          <p:cNvPr id="17410" name="AutoShape 2" descr="data:image/jpeg;base64,/9j/4AAQSkZJRgABAQAAAQABAAD/2wCEAAkGBhIRERQUEhQUFBUUGBUVFxQVFxUZFxUXFxQWFBcVFBYYGycfGBolGRQUIC8gJCcpLCwsFSExNTAqNyYuLCkBCQoKDgwOGg8PGiwkHyQsNCwsKi0sLCwsLCksLy8sKSwsLCkpLCksKSwsLCwsLCksLCwsLCwsKSksKSwsLCwpLP/AABEIAJgA3AMBIgACEQEDEQH/xAAcAAABBAMBAAAAAAAAAAAAAAAFAgMEBgABBwj/xABKEAACAQIDAwcICAMFBgcAAAABAgMAEQQSIQUxQQYHEyJRYXEUFTJSU4GR0TNCcpKTscLSI6GzQ2KCssEWJDREg+EXVHOio7Tw/8QAGQEAAwEBAQAAAAAAAAAAAAAAAAECAwQF/8QAJxEAAgIBAwMEAwEBAAAAAAAAAAECEQMSITETQVEEIjJhcYGxoQX/2gAMAwEAAhEDEQA/AO1YnEZbAC5Y2A7/AP8ACo3lM/sh98VvaH0kP2/0tXH+dDljjcPtGSKDFSRIEiORejsLpcnrKd5poDr/AJTP7IffWs8pn9kPvrXnWTnN2n0bKMXN0q+iQIyHW/2N4qDPzl7YTLfGS2YXBtH7x6O8GktwZ6Y8pn9kPvrWeUz+yH31rzhBzg7YZQwxz68Csf7KSvOVtgAnytiAT6nDf9XdTpis9I+Uz+yH31rPKZ/ZD7615uTnQ2z0ZPlMlm62a0VwO7q6U/gOcPbU0ixJPM0jMFC/wgSTqBqB2Gigs9FeUz+yH31rPKZ/ZD7615wi509pI7rNiZyQStg0S5WBsb/wzfcad/8AFHHEN/vmLViSUFoWGW3VDHJvvv7qKCz0V5TP7IffWs8pn9kPvrXmtudDaZYhcfOABvZY7lreiAE7fypKc6W1mZV8skXctz0YH2mulFBZ6W8pn9kPvrWeUz+yH31rzXPzm7WUkeXSG3FeiI9xya1vCc7O111GJdydLMkbDrcRZd/ZSGek/KZ/ZD761nlM/sh99a8xtzpbW/8AOTHwEf7KWnOhtXjjpfhHv8MlAHpnymf2Q++tZ5TP7IffWvMuI51NqX6mNmtp6Qjve2u5NBfdSF51Nrn/AJyX/wCP9lOgPTvlM/sh99azymf2Q++teaMdzmbYico2NkJW2qdCym4voyrY76bPOvtUnTGSi/ABNPilKgPTflM/sh99azymf2Q++teY4+djbCsD5Y5sdzLHbTgwy1uTnX2uzE+VyLc3sBGFHgMmgoA9N+Uz+yH31rPKZ/ZD7615jfnS2sP+ekPgE/ZUqXnI2wVQx4qe2XrEiLVrm9urutai0OmekvKZ/ZD761nlM/sh99a81rzqbWCkNiJ8x+ucgtbgB0dhS9pc5e1IbJ5e7sVRiymJlGZb5bhN44jhRyLg9KR4twR0iBbmw1B1sTw8DU2q3sjFPLg9nySMWd0gdmNrszYbMxNu0kmrJQBA2h9JD9v9LVwXnh2r0e1pVuw6kO7UfRiu9bQ+kh+3+lq4Xzw8nxLtSR80q3SIaYeV10QD000NNOgo5tjMXmfOhIIA13dx/OimAkWaAxm2bvGo10dPyIp/YmBwsOIzSYmBlQHNHNDOvSAgqyJdDlexuCbWNqEJhZYpkB6ptnRn9Eqy3D33WIsamTt0VHYmYQohZc1srEDrWvw1FOYdwQQAWLOQFBFzc8AQeFR15OSuSRLhmN9T5RELkgNcBiO386WvJDF36iK3ek0B+Fnqt6IrcXjCyqQ0cigi12C2zX3X0rU0iFs6lg28dS1jpYhlYn8qjNszFBnUrLeG7OL3yBQCzWLW0DDd205afGAHR+hRYxdguVFJI8fSNTFyr3DaXYjDAO92XK41ubm995vfjSJIGWxGjdxGnDjv0oxsjbWKwQPQuAHILIehkQkaXKuD28KlY/nDxD6PDgzu34WG/jcLRq+haWCcPNNPMDlV5MpUKctiAhXQE2uBrftFQcVsuWFsssUiEHLZ0ddQAStiBrYg27CO2nsPimBaXq3OZAAB1cw1Kj6vVJA8dN1bm2jKwOZ2a4PpMW3gC+pOtlXX+6OyrtsVJGtoYiJ0iCQrCyBg7AuelJa4LA7rDTSocWmo7R2m3f2UotobsOI7Ru32PjoaZXTUUkxtE+XEqiJ0MkgYg9IDYKLMcoW28WN/GmTCQhdwetcKRb0gVvm7OqT76jxA3uBfh20TwO2pIoZYlPUl9NTYqRlI9Ei2bW+beLClb7DryCc1+FPQwF+qqksbAAcSSAP5mkzAXFhbt3661IwWAkkzFBYCwJueJsBpvJNqG6BIaxcDoSJLhgSpF76g2Oo31mDwzubqbZesWJsFsd9+HCkFCXCgXPYd9+IN6lJM0DsrBrMoDoDlzBgGtuOm7d2b6H9AvsYmzO7FyZGY6te5Y9tzqaXh5BGdVDDUFTc79L6HeDu14VJwiRSzIoSQdJZbK2Zsx0BAy6i5BtvIB11uF7c2EIpcqTRToFBMkRNgBpZlaxDAi1vClq33CvBC8mGRmDmw4Mh137jqB8eNEsLs7qqAY2YsouJAvVOnBgwNyOFEeTG0InQ4NowGlNo33nMSDle+7dvFWleSEuZSwjyhlYk20VWDHU8LCspzcXVGiimrAG3uTbQQs4aQcAOlVr37AVDfA01HyWxJWO4Ul0DWZFO4A7w1+O+iXOJttbQrE1wyu/SKQVZTeMhTxN1YX4UJ5v8AaU5xCQrdo9SQbkRgjrFTwvoLVWm0LU0z0NsEf7js3/0sP/8AWqz0Cw0QSDBKNyiMfCAijtaIggbQ+kh+3+lqrfKPDXxLHuX8qsm0PpIft/pag+24/wCMfBfyqZcFROE86HJ8w4kSKLriOAF2zrlzAacbg6d9V/Z2PVkyzMf4SkR5ieqhYsUT/ExNv71d15Scl48dEI3ZkysHV0tmUgEaXB4GqRiOZNgbw4lSddJI+0EcCRx7Kze+xa23H+a2aPF4aRJEjd4mAOdUYlClkuWFzopBPd31a5eQ+CfVsLAf8AH+W1B+bnm+m2fLM8zo2dFRQhJ+tmJNwOwD31fhHVKhOzi/ObyUhwSxywIF6VmUp9VbJey8Rcg8apGD2s8eZkJS4swUkZhfx1rrvPRCDhsOTYKJtXOoF0PVKjU3117q5JjUjv1JIWvwVHW1+F20/nRfYVFu5GbOn2iJG6VAY3UWkhie+ZWa97A713VX+WGwXweJMUhBORWVxcBgRv143BHuq78xUV3xdx6Kw2sdNS/AG16JcvYMZNiomw2DLdBnQSOitnvvNn6oT1Sbm+unEbUdx7tUco2giNIh6RXJyA9VhZQFAuMgDdmlybU5icJEGzRplUCxDEsL6gsNLrwIFzY8TTnKHAYiBgMQrdISWLNozXsAR2gWO7Qbqmcn9v8Ak4WI4bC4rpbEGUMWFzlylgwtYg1De1odfQAbDHcCCdTYHXdc6W7q0+GY2XjuC+OoHvvXQeWmzpYk6SLZseHAYlZ43ubC2Ui0zA31+r2amh3K7CYfyOCeLDPh2dwr5w1nBizZozmKspN9d+7dVRnq4E40VWPZ5U/xY5CCDYLYG9iFO46ZrfCj+xeTEMsQLYyCJyPQkjxHV01BYRkX176AbLwZldVKSSWvdUtmyKCSVLAgAAHeKsObZIYLmxa5gl2AhdFuoJvbKxtex03g76U2+EEaNYjkhHCGby3CygI5Cxuc5YKSgyyINC1ge4mg+H2RLJGOjAN29dNbG264Ol/ffSujTRgYVcPCDi/4KyOUNpGgaQi6E3s2S9t5GXdQjkXs2LpcZLFC8qxxXi6RUNn9Po2AJBe4XUcAd17VKm9/JWlIqWLTFTysHEsrxKbg3Z1jU7za50zXOp31O2bybV8DNipsyqrdRges1hltrvBcge40jZ2wcbiZMywyEvYFyMqjcNSbaAAbuyuqbO5GXwAwmJIfVjmS4t1sy2uN4uaUpdv4CVb/ANOIei46IuL2sb9brC29bX0O4dtqm43YcmFZfKEADLmC5jrcWy3XcQd/ZXbtkch8JhiDHEuYfXbrN7id3uotLs9G9JQfEVeqXYVROa81fJRcnlbgliWWMHcoGhYdt9RfuNWTl3sB8ThGSMkMpzAAkB7fUYbiPHcbVbIMIqKFUAAaAAWA8AKU8dJ3yI88PtZ4oWwYVZFdrtnQZhJoB0BIzLutf63ZurrPJ7kxHg4gqjrHVm3kniL8Rej2J2VExBZAxBBFxexGoIv30mVaa35E/ouA+iwn+D+iaM0HP0eF8U/otRitiCBtD6SH7f6Wobtdf4p8B+VEtofSQ/b/AEtUHai/xT4D8qzyOkVHkhBaWFrAtLC1ipGlGBaUBSglKEdVqChmbCJILSIrjfZlDC/bYiorcm8Id+GgP/Sj+VEglOBKLGQcBsiCDN0MUcWa2bIoW9r2vbfa5+NSstOZKzJT1CoCbb5JYTGMrYmFZGUZVJLCwJvYWI40Hfmr2Wf+WA8Gf51cSlJK0WAOwuzIoo1jjQKiAKq9gAsBrQvlNyVjxqRozvH0T51aPKCDlK21BFtasRSmmSjUFHPI+aLDJYrPiQRexDqpF9dCF01o1g+SUEaqGBmZCWWWY55Ab3HWPZwqylKSYqh0xrYrOO5GYaeZZpFbOq5BlZlGXXQ5SO0/GieA2RFAmSGNY0uTlUaXO895okIqUI6VjISQ0+sVPCKnVjqY7CZFEVK6GpGWsIrayKI5jpDLT7U21FgRpEqFKlEXFRJVpWKiyt9HhfFP6TUXoQ/oYXxX+k1F66CCBtD6SH7f6WqHtP6Q+A/Kpm0PpIft/paoW0/pD4D8qxzfEuHJHFLFIFLFc6NRxaWtIFOLVoQqtitUE5Z8ovIMFLiAoZkChFN7FmYKL24ak+6gA5esqgc2XOLNtN5Y5okUxqHzx5gpu2XKQSbHje/A6Vf6TtDNGksKVWGqQincpNvYkY/C4PDJ6dpZpGU5eiDaqH4aKQSNeso41ZRNrY9Vjfqm2tt5XtFSSKZmhDCxFx+R7R2HvqWMbYUk0zdo7XzSIN7b5F1+sLdcW4jXTcd9VfYHLSXEY6bCtHERHmPSxvplFspCm+e9wDa1ie6osKLcKUKTSlYXtcX32vrbtt2d9CYCrVsUBh5c4J8V5IsoM1ytrHKWG9A+4todO6jt6bdMRhpJrZNaJp6gENTTU61NNT1CG2qLKKlNUaUUrEWOT0ML4r/Sai1CZPQwviv9JqLV2LgyIG0PpIft/paoW0/pD4D8qm7Q+kh+3+lqgbUP8U+A/Kss3xLhyMg04tNLTi1zo1HVNLBpoUsVaYCnkABJNgNSewCgm0pYcXC0Ui5onIDKfrAEEA23agH3U5yoLeTnLfVlzEC9lBza91wAfGq7gJbpYbyLjxViSPgb+6t8eNSVnLmyuL0oL7O5LRYTCYhdnjo3lVypJJIkyFU1PAHd2VC5CbanmlxEcucLGEyiVg8ha5EjCQAK0d7DS+vGncDtVo3OYXXeTe2XcL27L2+NB49vdBj1jwq9LAkYWcl1vGWmLOysTqwzKcnYD2aZZYvH+O7NcM1k/J0SsvVS5ZbSaSCWGCQKxAzMjjpMpNiEHC+g7bE2qfyOe2FjiZ3d4hlcvo+8kXB1tY2HhXND1OOctMXudkvTZIw6jWwcJpBNbNIatmzAE8p9lTYiBkw5RXZWUtJKygbiCqgEMx1FydLVzPZWysXhcYoSXDnE2YmOTNlcMgJAe1yxPC3AmuuS1z/EbDHlGERme8i4jPmkkYCXyduuLtvuBu32rGT3KXBP2/ysmghdXUYebomdHBSRLpo3VvexOi6H0gT2VUeajDPicbJi5py8kSm92bOxkXILjdkWzbuNuymeWXJLHsqPNPDiFiXIXYCMpcrprq5JIAN7/Gm+b9DhpzG+USSBshJuhWxNtPSBK7juZfGtItKDfImrkkG5cFhsPjJpYyuYStImgJRybtYnS2a9hV15P8o1xIK7nUAkcCN2Ye/hXK8bhpY5GEi2Oh3ggg3sQQeI194qwcgJD5ZY7zE+nvU1U8SUdSZCyOTpnTb0kmtXrDWCkXRomm2NLNNvTsljZNMSU+aYkFFiLFL6GG8V/pNRahMvoYbxX+k1Fq9FcGJA2h9JD9v9LUO2s9pT4L+VEdofSQ/b/S1R8fi4lkIbLew3rc7u21ZZlcS4cg1ZR2inFmFSRteEcR7l/wC1KG3Yu0/CsFCu5rf0NK3cfgacVSeDfA1vz+n97+XzrPP69h+Iqqj5Fb8G+if1W+FcH5d8qcVhcfPBC+RUYG7Iue7KHOtt1207q7sdvf3f5/8AavOPOcC+1sSeLulgO+NMo7zurbC0nszLIrW6J2y+cTEOyxz9AytdWkcMvVIN82Q9nG3ZUvATSQTJIMThkW5YBZHYNk1GcBeNgNLAkC9UJYirlWFmVipHYQbEfGi2CxrPKilRYB9yAHTcbj0tAK6FiWRpXztxZGrQtjo8POHiclk6NVbUZUA38bjj48aQnLfEg5s4va17E9+oJtfvqqwGw+P5mng/aL/Cvah6PAknojf4OKWbI38mWb/bvGHdIB/gX5V0fkxDJPhIZZJLtIuYnKOJNv5WrimYnhr2DXQb66tyehcYTDi7C0aaEkWuL2t764P+lHFCEaS57HR6ZzbdssU2zAASZDYanRRbiSSdwrju1NryQ4+GcM5w6yjNcakNHlxEiDcqhbaaEG+gqy8rcfKrxwrFK+f0XBIjaQhgscnalgWI7qq+3NmzgxII76OAWZrM3Qys5IB9I9Zr8TXgao3wehTrkt/ODOYYGGWXoXyjpkMRzl7sAgNzwvc29HjVB2HDMmIw3k0c0svXciTJcRjqyiMXUHeTr3VCxvTyQphgsmVCSLOzCRjGGQRg6KojcN3Ak91TebxJcPtB7smdoiFyk5WuwuFuN9kJtv0NaJRUG/8ACW3qSDvLHCxRzSIwAIa9wSLXRTproP5XvT3NpspWnklTMzJHl9K9+kbVjm3+jaovK9HaYvIASxG6+7KADrx30e5q8ZFFhWujB2kYM1gbhQMov2C5+NU2lh5M6byFyZWG9W+F/wAqQZQN+njp+dQeUnKx8PF0kCJKQVBjZmRiWZVXIbZTv4kUzyH5Yy7RjaUwpHEGZAc5Lsy2vZACAPFr91cygnumbBQOKSxok8aHeq/AUy+EjPC3gTVaGTYPNNPU18CvAsPeD+YqPJgzwf4j5GjTIWwbl9DDeK/0motQqYWXDD+8v9JqK16K4MCBtD6SH7f6Wqq8qZbYlh3J+VWraH0kP2/0tVL5Xy2xbfZT/LXP6p+z9m2H5EVZqeSShyTU+k1ebudDQQR6fR6HLiBS1xlaIhoJqb1x7DzLjNvFyLIkpbW2gw62Um3ayL43rqa40DU6W1rhWD2v0WInkQZ85fIddzS581hqdB/OunAm1KjKezVj214ofOj9bPA84bMm5kdgxynjvIv3VZl2fDNizCmayGdQVBHRnJZDe1iuYZbbiDVb5ZYNEeCSJcqSRI2WxGVhqQTu48OAothsRiC/8MGNX1JL5wQbGwJUkcde+ui1pu+1EU747lw2DHggFw7xWnhHXRszE3F84b6ykNccde6jOyOT2Ew5LRQopYat1jcb+Jqgz458NPExBd3PWZVcsEBsq57XOnHTdu1rocOJVbKbDgOw+F+Pdvrlna78mqJ7Qxm3UTTd1RpfSikDjKPCgfTU1tXbJhhugYuxCJlBYgt9fKN4UAt32txqO+wE2bEBp+lkX+BFmiWXTKspIEruOC/2YfcCHBsDc1rlTyqw8bxNGyymGRmYLqPopEAJGm9xu76se1YGfZzQYXe6LGue62RrZme435c1+N2rjPKDYHkt1OJhLnR4Y810UrmGrWt8ONbQxKT3OfJklH4r9hnk9yhUK8jDrNEYgSuYRGK+VCy/UKak7yYyewBexGhLynEtGwkVVyIWDrl6wdbkMCLk3A0y3qs4CYeSzgD0JI2BuQAGsuuviN31jR3AbGVTclm43LG40tvBBqpKMVJGsG56WvBMlx7OMrkvkJCTnQzJwZlB0NiB32vpe1G+RhKxSCwIEh0vY7uHCqPjIZY8RnRbxquRI81lVbfVvu113VYOS+JkIkZrqCwKqp1XTXMfra91TkSeKkUovqFh2xMZZIo42yFM87ZlvbIMiArcXuzk7/qVXObGbLDNEd6Okg7QssYYa+6pHQiZ5Wck9bolzBT1UGuhHrs+tCcFK8G0JgihleJGyjqgWsBbXTQEcawUfa4mrVNM6GNpyr6MreDdb86WOUs439G3uI/Kq1HtpWNjdW9VtNfGlPiazUZIvYsw5Xn60Z/wsp/kbUteVkJ3ll+0p/0vVQaamJJa0WohxidmeQNHhWGoJQg9xiY0XoDg/wDh8F9mL+gaPV6a4ORkDaH0kP2/0tVA5by2xr/ZT/LV/wBoD+JD9v8AS1VnlNyJmxOIaVHjCkKLNmvoLHctZZouUaReOVPcpqT08uIo0ObfE+0i+L/tpY5usR7SL4v+2uXoS8G/UiB1xFK8o7qNLzfYj2kXxf8AbShyAxHrxfF/21XRfgWtAI4o1zbYWxmGJkOgUZwBbgW0t2cPhXZ/9gsR68Xxf9tDIOa3ErIW6SGx75P2VrCDSaIlJNooHKbZ/TCIOWIS9gABvAH+lENlYFY1VANN+pub27fdVwx3NfintaWHTtMn7KXBzZYpTrJD8ZP2U+m6oWtWBEWxqcJrjUA9xsaNrzfz+vF8X/bShyCn9eL4v+2s+ky9aK90zrooDLwF7Ed2uhHZqKjdLbELMUlBVCllykG5vcgNrbW3jVrPIOf14vi/7a2vIWe468f/AL/20+k0S5Iah5RoE1WYf9J/9BVI5RbSjd2IXVt5aKxPiStzXSMTyQleJo86ajQ9bQ8Duqs4jmsxjbpYPeZD+ilDDvbE51wcyjKGVwt9VUMtuoy3uCPA8D2nso5hDVuh5o8Stz0sJJ4kvw7OpoKdj5q8SP7WH4v+yuhw7IhSKVjFqTso2Bq1zc1WKb+1h+Mn7KcwvNfiV/tIfi/7Kl4/bRSn7rKo0mUnvN6iQqDOz8coW/cCT/rV4m5scSf7SH4v+ym4OazEqb9JD8ZP2VPTKcyqYmAMO/gbX9xHEd1RFxbJpIpsNzr1hb+99YeNqvp5tMT7SH4v+ykHmwxPtIfjJ+yp6bHrRS0xCsLqQw7Qb/lTUklW3Eczszm/SQq3rKZFb3kJr76aXmixwH/EQH7XSEH4ICPiafSJ1l/wR/3bA/Zi/oGj9Bo8I0UOEjaxaPo0Yre11hKm19bXFGa6UYjc0AYa/EaEeBqJ5oX15PxH+dbrKANeaF9eT8R/nWeaF9eT8R/nW6ygDXmhfXk/Ef51nmhfXk/Ef51usoA15oX15PxH+dZ5oX15PxH+dbrKANeaF9eT8R/nWeaF9eT8R/nW6ygDXmhfXk/Ef51nmhfXk/Ef51usoA15oX15PxH+dZ5oX15PxH+dbrKANeaF9eT8R/nWeaF9eT8R/nW6ygDXmhfXk/Ef51nmhfXk/Ef51usoA15oX15PxH+dZ5oX15PxH+dbrKANeaF9eT8R/nWeaF9eT8R/nW6ygDXmhfXk/Ef51nmhfXk/Ef51usoA15oX15PxH+dZ5oX15PxH+dZWUAOwbPVTvY/aZj+ZqVWVl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hIRERQUEhQUFBUUGBUVFxQVFxUZFxUXFxQWFBcVFBYYGycfGBolGRQUIC8gJCcpLCwsFSExNTAqNyYuLCkBCQoKDgwOGg8PGiwkHyQsNCwsKi0sLCwsLCksLy8sKSwsLCkpLCksKSwsLCwsLCksLCwsLCwsKSksKSwsLCwpLP/AABEIAJgA3AMBIgACEQEDEQH/xAAcAAABBAMBAAAAAAAAAAAAAAAFAgMEBgABBwj/xABKEAACAQIDAwcICAMFBgcAAAABAgMAEQQSIQUxQQYHEyJRYXEUFTJSU4GR0TNCcpKTscLSI6GzQ2KCssEWJDREg+EXVHOio7Tw/8QAGQEAAwEBAQAAAAAAAAAAAAAAAAECAwQF/8QAJxEAAgIBAwMEAwEBAAAAAAAAAAECEQMSITETQVEEIjJhcYGxoQX/2gAMAwEAAhEDEQA/AO1YnEZbAC5Y2A7/AP8ACo3lM/sh98VvaH0kP2/0tXH+dDljjcPtGSKDFSRIEiORejsLpcnrKd5poDr/AJTP7IffWs8pn9kPvrXnWTnN2n0bKMXN0q+iQIyHW/2N4qDPzl7YTLfGS2YXBtH7x6O8GktwZ6Y8pn9kPvrWeUz+yH31rzhBzg7YZQwxz68Csf7KSvOVtgAnytiAT6nDf9XdTpis9I+Uz+yH31rPKZ/ZD7615uTnQ2z0ZPlMlm62a0VwO7q6U/gOcPbU0ixJPM0jMFC/wgSTqBqB2Gigs9FeUz+yH31rPKZ/ZD7615wi509pI7rNiZyQStg0S5WBsb/wzfcad/8AFHHEN/vmLViSUFoWGW3VDHJvvv7qKCz0V5TP7IffWs8pn9kPvrXmtudDaZYhcfOABvZY7lreiAE7fypKc6W1mZV8skXctz0YH2mulFBZ6W8pn9kPvrWeUz+yH31rzXPzm7WUkeXSG3FeiI9xya1vCc7O111GJdydLMkbDrcRZd/ZSGek/KZ/ZD761nlM/sh99a8xtzpbW/8AOTHwEf7KWnOhtXjjpfhHv8MlAHpnymf2Q++tZ5TP7IffWvMuI51NqX6mNmtp6Qjve2u5NBfdSF51Nrn/AJyX/wCP9lOgPTvlM/sh99azymf2Q++teaMdzmbYico2NkJW2qdCym4voyrY76bPOvtUnTGSi/ABNPilKgPTflM/sh99azymf2Q++teY4+djbCsD5Y5sdzLHbTgwy1uTnX2uzE+VyLc3sBGFHgMmgoA9N+Uz+yH31rPKZ/ZD7615jfnS2sP+ekPgE/ZUqXnI2wVQx4qe2XrEiLVrm9urutai0OmekvKZ/ZD761nlM/sh99a81rzqbWCkNiJ8x+ucgtbgB0dhS9pc5e1IbJ5e7sVRiymJlGZb5bhN44jhRyLg9KR4twR0iBbmw1B1sTw8DU2q3sjFPLg9nySMWd0gdmNrszYbMxNu0kmrJQBA2h9JD9v9LVwXnh2r0e1pVuw6kO7UfRiu9bQ+kh+3+lq4Xzw8nxLtSR80q3SIaYeV10QD000NNOgo5tjMXmfOhIIA13dx/OimAkWaAxm2bvGo10dPyIp/YmBwsOIzSYmBlQHNHNDOvSAgqyJdDlexuCbWNqEJhZYpkB6ptnRn9Eqy3D33WIsamTt0VHYmYQohZc1srEDrWvw1FOYdwQQAWLOQFBFzc8AQeFR15OSuSRLhmN9T5RELkgNcBiO386WvJDF36iK3ek0B+Fnqt6IrcXjCyqQ0cigi12C2zX3X0rU0iFs6lg28dS1jpYhlYn8qjNszFBnUrLeG7OL3yBQCzWLW0DDd205afGAHR+hRYxdguVFJI8fSNTFyr3DaXYjDAO92XK41ubm995vfjSJIGWxGjdxGnDjv0oxsjbWKwQPQuAHILIehkQkaXKuD28KlY/nDxD6PDgzu34WG/jcLRq+haWCcPNNPMDlV5MpUKctiAhXQE2uBrftFQcVsuWFsssUiEHLZ0ddQAStiBrYg27CO2nsPimBaXq3OZAAB1cw1Kj6vVJA8dN1bm2jKwOZ2a4PpMW3gC+pOtlXX+6OyrtsVJGtoYiJ0iCQrCyBg7AuelJa4LA7rDTSocWmo7R2m3f2UotobsOI7Ru32PjoaZXTUUkxtE+XEqiJ0MkgYg9IDYKLMcoW28WN/GmTCQhdwetcKRb0gVvm7OqT76jxA3uBfh20TwO2pIoZYlPUl9NTYqRlI9Ei2bW+beLClb7DryCc1+FPQwF+qqksbAAcSSAP5mkzAXFhbt3661IwWAkkzFBYCwJueJsBpvJNqG6BIaxcDoSJLhgSpF76g2Oo31mDwzubqbZesWJsFsd9+HCkFCXCgXPYd9+IN6lJM0DsrBrMoDoDlzBgGtuOm7d2b6H9AvsYmzO7FyZGY6te5Y9tzqaXh5BGdVDDUFTc79L6HeDu14VJwiRSzIoSQdJZbK2Zsx0BAy6i5BtvIB11uF7c2EIpcqTRToFBMkRNgBpZlaxDAi1vClq33CvBC8mGRmDmw4Mh137jqB8eNEsLs7qqAY2YsouJAvVOnBgwNyOFEeTG0InQ4NowGlNo33nMSDle+7dvFWleSEuZSwjyhlYk20VWDHU8LCspzcXVGiimrAG3uTbQQs4aQcAOlVr37AVDfA01HyWxJWO4Ul0DWZFO4A7w1+O+iXOJttbQrE1wyu/SKQVZTeMhTxN1YX4UJ5v8AaU5xCQrdo9SQbkRgjrFTwvoLVWm0LU0z0NsEf7js3/0sP/8AWqz0Cw0QSDBKNyiMfCAijtaIggbQ+kh+3+lqrfKPDXxLHuX8qsm0PpIft/pag+24/wCMfBfyqZcFROE86HJ8w4kSKLriOAF2zrlzAacbg6d9V/Z2PVkyzMf4SkR5ieqhYsUT/ExNv71d15Scl48dEI3ZkysHV0tmUgEaXB4GqRiOZNgbw4lSddJI+0EcCRx7Kze+xa23H+a2aPF4aRJEjd4mAOdUYlClkuWFzopBPd31a5eQ+CfVsLAf8AH+W1B+bnm+m2fLM8zo2dFRQhJ+tmJNwOwD31fhHVKhOzi/ObyUhwSxywIF6VmUp9VbJey8Rcg8apGD2s8eZkJS4swUkZhfx1rrvPRCDhsOTYKJtXOoF0PVKjU3117q5JjUjv1JIWvwVHW1+F20/nRfYVFu5GbOn2iJG6VAY3UWkhie+ZWa97A713VX+WGwXweJMUhBORWVxcBgRv143BHuq78xUV3xdx6Kw2sdNS/AG16JcvYMZNiomw2DLdBnQSOitnvvNn6oT1Sbm+unEbUdx7tUco2giNIh6RXJyA9VhZQFAuMgDdmlybU5icJEGzRplUCxDEsL6gsNLrwIFzY8TTnKHAYiBgMQrdISWLNozXsAR2gWO7Qbqmcn9v8Ak4WI4bC4rpbEGUMWFzlylgwtYg1De1odfQAbDHcCCdTYHXdc6W7q0+GY2XjuC+OoHvvXQeWmzpYk6SLZseHAYlZ43ubC2Ui0zA31+r2amh3K7CYfyOCeLDPh2dwr5w1nBizZozmKspN9d+7dVRnq4E40VWPZ5U/xY5CCDYLYG9iFO46ZrfCj+xeTEMsQLYyCJyPQkjxHV01BYRkX176AbLwZldVKSSWvdUtmyKCSVLAgAAHeKsObZIYLmxa5gl2AhdFuoJvbKxtex03g76U2+EEaNYjkhHCGby3CygI5Cxuc5YKSgyyINC1ge4mg+H2RLJGOjAN29dNbG264Ol/ffSujTRgYVcPCDi/4KyOUNpGgaQi6E3s2S9t5GXdQjkXs2LpcZLFC8qxxXi6RUNn9Po2AJBe4XUcAd17VKm9/JWlIqWLTFTysHEsrxKbg3Z1jU7za50zXOp31O2bybV8DNipsyqrdRges1hltrvBcge40jZ2wcbiZMywyEvYFyMqjcNSbaAAbuyuqbO5GXwAwmJIfVjmS4t1sy2uN4uaUpdv4CVb/ANOIei46IuL2sb9brC29bX0O4dtqm43YcmFZfKEADLmC5jrcWy3XcQd/ZXbtkch8JhiDHEuYfXbrN7id3uotLs9G9JQfEVeqXYVROa81fJRcnlbgliWWMHcoGhYdt9RfuNWTl3sB8ThGSMkMpzAAkB7fUYbiPHcbVbIMIqKFUAAaAAWA8AKU8dJ3yI88PtZ4oWwYVZFdrtnQZhJoB0BIzLutf63ZurrPJ7kxHg4gqjrHVm3kniL8Rej2J2VExBZAxBBFxexGoIv30mVaa35E/ouA+iwn+D+iaM0HP0eF8U/otRitiCBtD6SH7f6Wobtdf4p8B+VEtofSQ/b/AEtUHai/xT4D8qzyOkVHkhBaWFrAtLC1ipGlGBaUBSglKEdVqChmbCJILSIrjfZlDC/bYiorcm8Id+GgP/Sj+VEglOBKLGQcBsiCDN0MUcWa2bIoW9r2vbfa5+NSstOZKzJT1CoCbb5JYTGMrYmFZGUZVJLCwJvYWI40Hfmr2Wf+WA8Gf51cSlJK0WAOwuzIoo1jjQKiAKq9gAsBrQvlNyVjxqRozvH0T51aPKCDlK21BFtasRSmmSjUFHPI+aLDJYrPiQRexDqpF9dCF01o1g+SUEaqGBmZCWWWY55Ab3HWPZwqylKSYqh0xrYrOO5GYaeZZpFbOq5BlZlGXXQ5SO0/GieA2RFAmSGNY0uTlUaXO895okIqUI6VjISQ0+sVPCKnVjqY7CZFEVK6GpGWsIrayKI5jpDLT7U21FgRpEqFKlEXFRJVpWKiyt9HhfFP6TUXoQ/oYXxX+k1F66CCBtD6SH7f6WqHtP6Q+A/Kpm0PpIft/paoW0/pD4D8qxzfEuHJHFLFIFLFc6NRxaWtIFOLVoQqtitUE5Z8ovIMFLiAoZkChFN7FmYKL24ak+6gA5esqgc2XOLNtN5Y5okUxqHzx5gpu2XKQSbHje/A6Vf6TtDNGksKVWGqQincpNvYkY/C4PDJ6dpZpGU5eiDaqH4aKQSNeso41ZRNrY9Vjfqm2tt5XtFSSKZmhDCxFx+R7R2HvqWMbYUk0zdo7XzSIN7b5F1+sLdcW4jXTcd9VfYHLSXEY6bCtHERHmPSxvplFspCm+e9wDa1ie6osKLcKUKTSlYXtcX32vrbtt2d9CYCrVsUBh5c4J8V5IsoM1ytrHKWG9A+4todO6jt6bdMRhpJrZNaJp6gENTTU61NNT1CG2qLKKlNUaUUrEWOT0ML4r/Sai1CZPQwviv9JqLV2LgyIG0PpIft/paoW0/pD4D8qm7Q+kh+3+lqgbUP8U+A/Kss3xLhyMg04tNLTi1zo1HVNLBpoUsVaYCnkABJNgNSewCgm0pYcXC0Ui5onIDKfrAEEA23agH3U5yoLeTnLfVlzEC9lBza91wAfGq7gJbpYbyLjxViSPgb+6t8eNSVnLmyuL0oL7O5LRYTCYhdnjo3lVypJJIkyFU1PAHd2VC5CbanmlxEcucLGEyiVg8ha5EjCQAK0d7DS+vGncDtVo3OYXXeTe2XcL27L2+NB49vdBj1jwq9LAkYWcl1vGWmLOysTqwzKcnYD2aZZYvH+O7NcM1k/J0SsvVS5ZbSaSCWGCQKxAzMjjpMpNiEHC+g7bE2qfyOe2FjiZ3d4hlcvo+8kXB1tY2HhXND1OOctMXudkvTZIw6jWwcJpBNbNIatmzAE8p9lTYiBkw5RXZWUtJKygbiCqgEMx1FydLVzPZWysXhcYoSXDnE2YmOTNlcMgJAe1yxPC3AmuuS1z/EbDHlGERme8i4jPmkkYCXyduuLtvuBu32rGT3KXBP2/ysmghdXUYebomdHBSRLpo3VvexOi6H0gT2VUeajDPicbJi5py8kSm92bOxkXILjdkWzbuNuymeWXJLHsqPNPDiFiXIXYCMpcrprq5JIAN7/Gm+b9DhpzG+USSBshJuhWxNtPSBK7juZfGtItKDfImrkkG5cFhsPjJpYyuYStImgJRybtYnS2a9hV15P8o1xIK7nUAkcCN2Ye/hXK8bhpY5GEi2Oh3ggg3sQQeI194qwcgJD5ZY7zE+nvU1U8SUdSZCyOTpnTb0kmtXrDWCkXRomm2NLNNvTsljZNMSU+aYkFFiLFL6GG8V/pNRahMvoYbxX+k1Fq9FcGJA2h9JD9v9LUO2s9pT4L+VEdofSQ/b/S1R8fi4lkIbLew3rc7u21ZZlcS4cg1ZR2inFmFSRteEcR7l/wC1KG3Yu0/CsFCu5rf0NK3cfgacVSeDfA1vz+n97+XzrPP69h+Iqqj5Fb8G+if1W+FcH5d8qcVhcfPBC+RUYG7Iue7KHOtt1207q7sdvf3f5/8AavOPOcC+1sSeLulgO+NMo7zurbC0nszLIrW6J2y+cTEOyxz9AytdWkcMvVIN82Q9nG3ZUvATSQTJIMThkW5YBZHYNk1GcBeNgNLAkC9UJYirlWFmVipHYQbEfGi2CxrPKilRYB9yAHTcbj0tAK6FiWRpXztxZGrQtjo8POHiclk6NVbUZUA38bjj48aQnLfEg5s4va17E9+oJtfvqqwGw+P5mng/aL/Cvah6PAknojf4OKWbI38mWb/bvGHdIB/gX5V0fkxDJPhIZZJLtIuYnKOJNv5WrimYnhr2DXQb66tyehcYTDi7C0aaEkWuL2t764P+lHFCEaS57HR6ZzbdssU2zAASZDYanRRbiSSdwrju1NryQ4+GcM5w6yjNcakNHlxEiDcqhbaaEG+gqy8rcfKrxwrFK+f0XBIjaQhgscnalgWI7qq+3NmzgxII76OAWZrM3Qys5IB9I9Zr8TXgao3wehTrkt/ODOYYGGWXoXyjpkMRzl7sAgNzwvc29HjVB2HDMmIw3k0c0svXciTJcRjqyiMXUHeTr3VCxvTyQphgsmVCSLOzCRjGGQRg6KojcN3Ak91TebxJcPtB7smdoiFyk5WuwuFuN9kJtv0NaJRUG/8ACW3qSDvLHCxRzSIwAIa9wSLXRTproP5XvT3NpspWnklTMzJHl9K9+kbVjm3+jaovK9HaYvIASxG6+7KADrx30e5q8ZFFhWujB2kYM1gbhQMov2C5+NU2lh5M6byFyZWG9W+F/wAqQZQN+njp+dQeUnKx8PF0kCJKQVBjZmRiWZVXIbZTv4kUzyH5Yy7RjaUwpHEGZAc5Lsy2vZACAPFr91cygnumbBQOKSxok8aHeq/AUy+EjPC3gTVaGTYPNNPU18CvAsPeD+YqPJgzwf4j5GjTIWwbl9DDeK/0motQqYWXDD+8v9JqK16K4MCBtD6SH7f6Wqq8qZbYlh3J+VWraH0kP2/0tVL5Xy2xbfZT/LXP6p+z9m2H5EVZqeSShyTU+k1ebudDQQR6fR6HLiBS1xlaIhoJqb1x7DzLjNvFyLIkpbW2gw62Um3ayL43rqa40DU6W1rhWD2v0WInkQZ85fIddzS581hqdB/OunAm1KjKezVj214ofOj9bPA84bMm5kdgxynjvIv3VZl2fDNizCmayGdQVBHRnJZDe1iuYZbbiDVb5ZYNEeCSJcqSRI2WxGVhqQTu48OAothsRiC/8MGNX1JL5wQbGwJUkcde+ui1pu+1EU747lw2DHggFw7xWnhHXRszE3F84b6ykNccde6jOyOT2Ew5LRQopYat1jcb+Jqgz458NPExBd3PWZVcsEBsq57XOnHTdu1rocOJVbKbDgOw+F+Pdvrlna78mqJ7Qxm3UTTd1RpfSikDjKPCgfTU1tXbJhhugYuxCJlBYgt9fKN4UAt32txqO+wE2bEBp+lkX+BFmiWXTKspIEruOC/2YfcCHBsDc1rlTyqw8bxNGyymGRmYLqPopEAJGm9xu76se1YGfZzQYXe6LGue62RrZme435c1+N2rjPKDYHkt1OJhLnR4Y810UrmGrWt8ONbQxKT3OfJklH4r9hnk9yhUK8jDrNEYgSuYRGK+VCy/UKak7yYyewBexGhLynEtGwkVVyIWDrl6wdbkMCLk3A0y3qs4CYeSzgD0JI2BuQAGsuuviN31jR3AbGVTclm43LG40tvBBqpKMVJGsG56WvBMlx7OMrkvkJCTnQzJwZlB0NiB32vpe1G+RhKxSCwIEh0vY7uHCqPjIZY8RnRbxquRI81lVbfVvu113VYOS+JkIkZrqCwKqp1XTXMfra91TkSeKkUovqFh2xMZZIo42yFM87ZlvbIMiArcXuzk7/qVXObGbLDNEd6Okg7QssYYa+6pHQiZ5Wck9bolzBT1UGuhHrs+tCcFK8G0JgihleJGyjqgWsBbXTQEcawUfa4mrVNM6GNpyr6MreDdb86WOUs439G3uI/Kq1HtpWNjdW9VtNfGlPiazUZIvYsw5Xn60Z/wsp/kbUteVkJ3ll+0p/0vVQaamJJa0WohxidmeQNHhWGoJQg9xiY0XoDg/wDh8F9mL+gaPV6a4ORkDaH0kP2/0tVA5by2xr/ZT/LV/wBoD+JD9v8AS1VnlNyJmxOIaVHjCkKLNmvoLHctZZouUaReOVPcpqT08uIo0ObfE+0i+L/tpY5usR7SL4v+2uXoS8G/UiB1xFK8o7qNLzfYj2kXxf8AbShyAxHrxfF/21XRfgWtAI4o1zbYWxmGJkOgUZwBbgW0t2cPhXZ/9gsR68Xxf9tDIOa3ErIW6SGx75P2VrCDSaIlJNooHKbZ/TCIOWIS9gABvAH+lENlYFY1VANN+pub27fdVwx3NfintaWHTtMn7KXBzZYpTrJD8ZP2U+m6oWtWBEWxqcJrjUA9xsaNrzfz+vF8X/bShyCn9eL4v+2s+ky9aK90zrooDLwF7Ed2uhHZqKjdLbELMUlBVCllykG5vcgNrbW3jVrPIOf14vi/7a2vIWe468f/AL/20+k0S5Iah5RoE1WYf9J/9BVI5RbSjd2IXVt5aKxPiStzXSMTyQleJo86ajQ9bQ8Duqs4jmsxjbpYPeZD+ilDDvbE51wcyjKGVwt9VUMtuoy3uCPA8D2nso5hDVuh5o8Stz0sJJ4kvw7OpoKdj5q8SP7WH4v+yuhw7IhSKVjFqTso2Bq1zc1WKb+1h+Mn7KcwvNfiV/tIfi/7Kl4/bRSn7rKo0mUnvN6iQqDOz8coW/cCT/rV4m5scSf7SH4v+ym4OazEqb9JD8ZP2VPTKcyqYmAMO/gbX9xHEd1RFxbJpIpsNzr1hb+99YeNqvp5tMT7SH4v+ykHmwxPtIfjJ+yp6bHrRS0xCsLqQw7Qb/lTUklW3Eczszm/SQq3rKZFb3kJr76aXmixwH/EQH7XSEH4ICPiafSJ1l/wR/3bA/Zi/oGj9Bo8I0UOEjaxaPo0Yre11hKm19bXFGa6UYjc0AYa/EaEeBqJ5oX15PxH+dbrKANeaF9eT8R/nWeaF9eT8R/nW6ygDXmhfXk/Ef51nmhfXk/Ef51usoA15oX15PxH+dZ5oX15PxH+dbrKANeaF9eT8R/nWeaF9eT8R/nW6ygDXmhfXk/Ef51nmhfXk/Ef51usoA15oX15PxH+dZ5oX15PxH+dbrKANeaF9eT8R/nWeaF9eT8R/nW6ygDXmhfXk/Ef51nmhfXk/Ef51usoA15oX15PxH+dZ5oX15PxH+dbrKANeaF9eT8R/nWeaF9eT8R/nW6ygDXmhfXk/Ef51nmhfXk/Ef51usoA15oX15PxH+dZ5oX15PxH+dZWUAOwbPVTvY/aZj+ZqVWVl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6" name="Picture 8" descr="http://www.johnnyjet.com/images/PicfornewsletterAug82003SFTechTVS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962400"/>
            <a:ext cx="3581400" cy="2667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1752600" cy="1295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895600"/>
            <a:ext cx="7123113" cy="15208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Focuses on the performer’s face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Floor lights are used to light up low areas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light</a:t>
            </a:r>
            <a:endParaRPr lang="en-US" dirty="0"/>
          </a:p>
        </p:txBody>
      </p:sp>
      <p:pic>
        <p:nvPicPr>
          <p:cNvPr id="18434" name="Picture 2" descr="http://t0.gstatic.com/images?q=tbn:ANd9GcSjzN0zKteBNYo76QJW0nH5iKg34kKm-t55TghJMv98eMx0DDo&amp;t=1&amp;usg=__zosixwwP1Sw8tZBJAaf4s51_Wh8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267200"/>
            <a:ext cx="2476500" cy="18478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1752600" cy="1219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4724400" cy="990600"/>
          </a:xfrm>
        </p:spPr>
        <p:txBody>
          <a:bodyPr/>
          <a:lstStyle/>
          <a:p>
            <a:r>
              <a:rPr lang="en-US" dirty="0" smtClean="0"/>
              <a:t>Studio lights…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Studio lights, controlled by the</a:t>
            </a:r>
            <a:r>
              <a:rPr lang="en-US" b="1" dirty="0" smtClean="0">
                <a:solidFill>
                  <a:srgbClr val="FF0000"/>
                </a:solidFill>
              </a:rPr>
              <a:t> hoist control board</a:t>
            </a:r>
            <a:r>
              <a:rPr lang="en-US" dirty="0" smtClean="0"/>
              <a:t>, are suspended from hoists attached to the iron frame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Lighting control room</a:t>
            </a:r>
            <a:r>
              <a:rPr lang="en-US" dirty="0" smtClean="0"/>
              <a:t> monitors the lighting of the studio</a:t>
            </a:r>
          </a:p>
          <a:p>
            <a:pPr>
              <a:buFont typeface="Wingdings" pitchFamily="2" charset="2"/>
              <a:buChar char="v"/>
            </a:pPr>
            <a:r>
              <a:rPr lang="en-US" b="1" i="1" dirty="0" smtClean="0">
                <a:solidFill>
                  <a:srgbClr val="FF0000"/>
                </a:solidFill>
              </a:rPr>
              <a:t>Electronic dimmer panel </a:t>
            </a:r>
            <a:r>
              <a:rPr lang="en-US" dirty="0" smtClean="0"/>
              <a:t>controls maximum of 30 lights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Communication between the LCR and the studio takes place through the </a:t>
            </a:r>
            <a:r>
              <a:rPr lang="en-US" b="1" i="1" dirty="0" smtClean="0">
                <a:solidFill>
                  <a:srgbClr val="FF0000"/>
                </a:solidFill>
              </a:rPr>
              <a:t>talk back unit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4" name="Picture 2" descr="http://t2.gstatic.com/images?q=tbn:ANd9GcRVegf-4C4LWoqTI7CpaxlpIKSolf_Pzo2VG69XZ4WtSHBam5U&amp;t=1&amp;usg=__bQuyL6Yl-3XSJctsOhzG8fYdHmQ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0"/>
            <a:ext cx="1371600" cy="914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2667000"/>
            <a:ext cx="80772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What camera is to visuals, the microphone is to sound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System</a:t>
            </a:r>
            <a:endParaRPr lang="en-US" dirty="0"/>
          </a:p>
        </p:txBody>
      </p:sp>
      <p:pic>
        <p:nvPicPr>
          <p:cNvPr id="19458" name="Picture 2" descr="http://t3.gstatic.com/images?q=tbn:ANd9GcSHiarYKeZGUox04xn-W6rlvXUp4W5HqN2ysdSgTlROr4SFPLI&amp;t=1&amp;usg=__4U5MH1fm5HhwuoVC_xbhS57oL4k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657600"/>
            <a:ext cx="4114800" cy="2743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1" y="2743201"/>
            <a:ext cx="7620000" cy="1524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Consists of diaphragm &amp;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Generating element which converts sound waves into electrical impulses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Microphone</a:t>
            </a:r>
            <a:endParaRPr lang="en-US" dirty="0"/>
          </a:p>
        </p:txBody>
      </p:sp>
      <p:pic>
        <p:nvPicPr>
          <p:cNvPr id="21508" name="Picture 4" descr="http://t2.gstatic.com/images?q=tbn:iirmneRBeQrw_M:http://i240.photobucket.com/albums/ff15/r0byn_08/microphone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267200"/>
            <a:ext cx="2257425" cy="2019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t0.gstatic.com/images?q=tbn:ANd9GcQZeC9Q42DCgs9iVUl3_JSegdPqrUyymOlfKHIlBC_mZyUWecI&amp;t=1&amp;usg=___UpccbxRoE2Q4UqTwFtyQs5lTtY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1552575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261</TotalTime>
  <Words>354</Words>
  <Application>Microsoft Office PowerPoint</Application>
  <PresentationFormat>On-screen Show (4:3)</PresentationFormat>
  <Paragraphs>63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B.A.II  functional English </vt:lpstr>
      <vt:lpstr>Studio Lights</vt:lpstr>
      <vt:lpstr>Fresnel spotlight</vt:lpstr>
      <vt:lpstr>Flood lights / fill lights</vt:lpstr>
      <vt:lpstr>Base lights &amp; Back light</vt:lpstr>
      <vt:lpstr>Eye light</vt:lpstr>
      <vt:lpstr>Studio lights…</vt:lpstr>
      <vt:lpstr>Audio System</vt:lpstr>
      <vt:lpstr>Microphone</vt:lpstr>
      <vt:lpstr>Classification of mikes</vt:lpstr>
      <vt:lpstr>Floor stand mike / table stand mike</vt:lpstr>
      <vt:lpstr>Stick mike / hand mike</vt:lpstr>
      <vt:lpstr>Pole mike / boom mike</vt:lpstr>
      <vt:lpstr>Clip- on mike / tie- tack mike</vt:lpstr>
      <vt:lpstr>Electret mike</vt:lpstr>
      <vt:lpstr>Crystal mike</vt:lpstr>
      <vt:lpstr>Camera mikes</vt:lpstr>
      <vt:lpstr>Classification on the basis of direction</vt:lpstr>
      <vt:lpstr>Bi directional mike</vt:lpstr>
      <vt:lpstr>Classification based on Frequency </vt:lpstr>
      <vt:lpstr>Condenser microphone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B.A.II  functional English</dc:title>
  <dc:creator>Fateh Singh Dhanoa</dc:creator>
  <cp:lastModifiedBy>Fateh Singh Dhanoa</cp:lastModifiedBy>
  <cp:revision>26</cp:revision>
  <dcterms:created xsi:type="dcterms:W3CDTF">2010-08-14T09:58:04Z</dcterms:created>
  <dcterms:modified xsi:type="dcterms:W3CDTF">2010-08-14T14:19:42Z</dcterms:modified>
</cp:coreProperties>
</file>