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2FD-02A7-43F3-A3E4-3412A74BC6B9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2FD-02A7-43F3-A3E4-3412A74BC6B9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2FD-02A7-43F3-A3E4-3412A74BC6B9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2FD-02A7-43F3-A3E4-3412A74BC6B9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2FD-02A7-43F3-A3E4-3412A74BC6B9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2FD-02A7-43F3-A3E4-3412A74BC6B9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2FD-02A7-43F3-A3E4-3412A74BC6B9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2FD-02A7-43F3-A3E4-3412A74BC6B9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2FD-02A7-43F3-A3E4-3412A74BC6B9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2FD-02A7-43F3-A3E4-3412A74BC6B9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2FD-02A7-43F3-A3E4-3412A74BC6B9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3D2FD-02A7-43F3-A3E4-3412A74BC6B9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0" y="304800"/>
            <a:ext cx="6248400" cy="1600200"/>
          </a:xfrm>
          <a:prstGeom prst="rect">
            <a:avLst/>
          </a:prstGeom>
        </p:spPr>
        <p:txBody>
          <a:bodyPr>
            <a:prstTxWarp prst="textPlain">
              <a:avLst>
                <a:gd name="adj" fmla="val 48279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xed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Walkman-Chanakya-901" pitchFamily="34" charset="0"/>
              <a:ea typeface="+mj-ea"/>
              <a:cs typeface="+mj-cs"/>
            </a:endParaRPr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400" y="5181600"/>
            <a:ext cx="4800600" cy="1371600"/>
          </a:xfrm>
        </p:spPr>
        <p:txBody>
          <a:bodyPr/>
          <a:lstStyle/>
          <a:p>
            <a:pPr algn="l"/>
            <a:r>
              <a:rPr lang="en-US" sz="2400" dirty="0" smtClean="0">
                <a:solidFill>
                  <a:schemeClr val="bg1"/>
                </a:solidFill>
              </a:rPr>
              <a:t>Dr. </a:t>
            </a:r>
            <a:r>
              <a:rPr lang="en-US" sz="2400" dirty="0" err="1" smtClean="0">
                <a:solidFill>
                  <a:schemeClr val="bg1"/>
                </a:solidFill>
              </a:rPr>
              <a:t>Saubhagya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Vardhan</a:t>
            </a:r>
            <a:r>
              <a:rPr lang="en-US" sz="2400" dirty="0" smtClean="0">
                <a:solidFill>
                  <a:schemeClr val="bg1"/>
                </a:solidFill>
              </a:rPr>
              <a:t>,  </a:t>
            </a:r>
          </a:p>
          <a:p>
            <a:pPr algn="l"/>
            <a:r>
              <a:rPr lang="en-US" sz="2400" dirty="0" smtClean="0">
                <a:solidFill>
                  <a:schemeClr val="bg1"/>
                </a:solidFill>
              </a:rPr>
              <a:t>Associate Professor in Music,  </a:t>
            </a:r>
          </a:p>
          <a:p>
            <a:pPr algn="l"/>
            <a:r>
              <a:rPr lang="en-US" sz="2400" dirty="0" smtClean="0">
                <a:solidFill>
                  <a:schemeClr val="bg1"/>
                </a:solidFill>
              </a:rPr>
              <a:t>Head of the </a:t>
            </a:r>
            <a:r>
              <a:rPr lang="en-US" sz="2400" dirty="0" err="1" smtClean="0">
                <a:solidFill>
                  <a:schemeClr val="bg1"/>
                </a:solidFill>
              </a:rPr>
              <a:t>Deptt</a:t>
            </a:r>
            <a:r>
              <a:rPr lang="en-US" sz="2400" dirty="0" smtClean="0">
                <a:solidFill>
                  <a:schemeClr val="bg1"/>
                </a:solidFill>
              </a:rPr>
              <a:t>., </a:t>
            </a:r>
          </a:p>
          <a:p>
            <a:pPr algn="l"/>
            <a:r>
              <a:rPr lang="en-US" sz="2400" dirty="0" smtClean="0">
                <a:solidFill>
                  <a:schemeClr val="bg1"/>
                </a:solidFill>
              </a:rPr>
              <a:t>P.G.G.C.G,  Sec-42,Chandigarh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0"/>
            <a:ext cx="817245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xed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Walkman-Chanakya-901" pitchFamily="34" charset="0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960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300" b="1" dirty="0" err="1" smtClean="0">
                <a:solidFill>
                  <a:schemeClr val="accent2"/>
                </a:solidFill>
                <a:latin typeface="Walkman-Chanakya-901" pitchFamily="34" charset="0"/>
              </a:rPr>
              <a:t>LojL</a:t>
            </a:r>
            <a:r>
              <a:rPr lang="en-US" sz="2300" b="1" dirty="0" smtClean="0">
                <a:solidFill>
                  <a:schemeClr val="accent2"/>
                </a:solidFill>
                <a:latin typeface="Walkman-Chanakya-901" pitchFamily="34" charset="0"/>
              </a:rPr>
              <a:t>; </a:t>
            </a:r>
            <a:r>
              <a:rPr lang="en-US" sz="2300" b="1" dirty="0" err="1" smtClean="0">
                <a:solidFill>
                  <a:schemeClr val="accent2"/>
                </a:solidFill>
                <a:latin typeface="Walkman-Chanakya-901" pitchFamily="34" charset="0"/>
              </a:rPr>
              <a:t>dEiks</a:t>
            </a:r>
            <a:r>
              <a:rPr lang="en-US" sz="2300" b="1" dirty="0" smtClean="0">
                <a:solidFill>
                  <a:schemeClr val="accent2"/>
                </a:solidFill>
                <a:latin typeface="Walkman-Chanakya-901" pitchFamily="34" charset="0"/>
              </a:rPr>
              <a:t> </a:t>
            </a:r>
            <a:r>
              <a:rPr lang="en-US" sz="2300" b="1" dirty="0" err="1" smtClean="0">
                <a:solidFill>
                  <a:schemeClr val="accent2"/>
                </a:solidFill>
                <a:latin typeface="Walkman-Chanakya-901" pitchFamily="34" charset="0"/>
              </a:rPr>
              <a:t>xed</a:t>
            </a:r>
            <a:r>
              <a:rPr lang="en-US" sz="2300" b="1" dirty="0" smtClean="0">
                <a:solidFill>
                  <a:schemeClr val="accent2"/>
                </a:solidFill>
                <a:latin typeface="Walkman-Chanakya-901" pitchFamily="34" charset="0"/>
              </a:rPr>
              <a:t>% </a:t>
            </a:r>
            <a:r>
              <a:rPr lang="en-US" sz="2300" b="1" dirty="0" err="1" smtClean="0">
                <a:solidFill>
                  <a:schemeClr val="accent2"/>
                </a:solidFill>
                <a:latin typeface="Walkman-Chanakya-901" pitchFamily="34" charset="0"/>
              </a:rPr>
              <a:t>Jksrqfprlq</a:t>
            </a:r>
            <a:r>
              <a:rPr lang="en-US" sz="2300" b="1" dirty="0" smtClean="0">
                <a:solidFill>
                  <a:schemeClr val="accent2"/>
                </a:solidFill>
                <a:latin typeface="Walkman-Chanakya-901" pitchFamily="34" charset="0"/>
              </a:rPr>
              <a:t>[</a:t>
            </a:r>
            <a:r>
              <a:rPr lang="en-US" sz="2300" b="1" dirty="0" err="1" smtClean="0">
                <a:solidFill>
                  <a:schemeClr val="accent2"/>
                </a:solidFill>
                <a:latin typeface="Walkman-Chanakya-901" pitchFamily="34" charset="0"/>
              </a:rPr>
              <a:t>kokgA</a:t>
            </a:r>
            <a:endParaRPr lang="en-US" sz="2300" dirty="0" smtClean="0">
              <a:solidFill>
                <a:schemeClr val="accent2"/>
              </a:solidFill>
              <a:latin typeface="Walkman-Chanakya-901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vFkkZr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~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Jksrk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fpÙk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fy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,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lq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[k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ogu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djus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okys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Lojksa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fof'k"V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izdkj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dEiUu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ns'kh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Hkk"kk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okd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~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tc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ân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;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tksj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yxkdj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xaHkhjrkiwoZ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dqN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dEiu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lkFk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Lojksa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iz;ksx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fd;k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tkrk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rks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mls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c`gn~ns'kh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kCn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cgqr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ckj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iz;qDr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gqvk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A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xhfr;ksaa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vUrxZr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^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jkxxhfr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*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y{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k.k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kCn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bl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izdkj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vk;k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&amp; ^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yfyrSxZedS%A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*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Hkk"kk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rFkk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foHkk"kk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xhfr;ksa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xzkejkxksa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y{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k.kksa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vkSj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,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yk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izcU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/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Hksn&amp;izHksnksa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Hkh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dbZ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ckj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;g '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kCn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vk;k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foHkk"kk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xhfr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vUrxZr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^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%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Jks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=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klq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[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knS%A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*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laxhrjRukdj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xedy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{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k.k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iz;qDr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^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Jksr`fpr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lq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[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kkog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%*A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gh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Hkko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ewy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: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n`f"Vxkspj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gksrk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dEi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kCn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Hkh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c`gn~ns'kh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dbZ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vaydkjksa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jkxksa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xhfr;ksa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vkSj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izcU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/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y{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k.kksa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ckj&amp;ckj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iz;qDr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gqvk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fdUrq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mlds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miyC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/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ikB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dh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ifjHkk"kk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rFkk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Hksnksa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vkfn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y{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k.k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ugha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feyrs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fdUrq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fofHkUu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LFkkuksa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ftl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izdkj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vYys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[k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gqvk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mlls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;g t:j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vuqeku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fd;k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ldrk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fd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jkx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xhfr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kSyh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vkSj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izcU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/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egRoiw.kZ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vax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jgh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endParaRPr lang="en-US" sz="2300" dirty="0" smtClean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4000" dirty="0" err="1">
                <a:solidFill>
                  <a:schemeClr val="bg1"/>
                </a:solidFill>
                <a:latin typeface="Walkman-Chanakya-901" pitchFamily="34" charset="0"/>
                <a:ea typeface="+mj-ea"/>
                <a:cs typeface="+mj-cs"/>
              </a:rPr>
              <a:t>xed</a:t>
            </a:r>
            <a:r>
              <a:rPr lang="en-US" sz="4000" dirty="0">
                <a:solidFill>
                  <a:schemeClr val="bg1"/>
                </a:solidFill>
                <a:latin typeface="Walkman-Chanakya-901" pitchFamily="34" charset="0"/>
                <a:ea typeface="+mj-ea"/>
                <a:cs typeface="+mj-cs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Walkman-Chanakya-901" pitchFamily="34" charset="0"/>
                <a:ea typeface="+mj-ea"/>
                <a:cs typeface="+mj-cs"/>
              </a:rPr>
              <a:t>ds</a:t>
            </a:r>
            <a:r>
              <a:rPr lang="en-US" sz="4000" dirty="0">
                <a:solidFill>
                  <a:schemeClr val="bg1"/>
                </a:solidFill>
                <a:latin typeface="Walkman-Chanakya-901" pitchFamily="34" charset="0"/>
                <a:ea typeface="+mj-ea"/>
                <a:cs typeface="+mj-cs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Walkman-Chanakya-901" pitchFamily="34" charset="0"/>
                <a:ea typeface="+mj-ea"/>
                <a:cs typeface="+mj-cs"/>
              </a:rPr>
              <a:t>Hksn</a:t>
            </a:r>
            <a:endParaRPr lang="en-US" sz="4000" dirty="0">
              <a:solidFill>
                <a:schemeClr val="bg1"/>
              </a:solidFill>
              <a:latin typeface="Walkman-Chanakya-901" pitchFamily="34" charset="0"/>
              <a:ea typeface="+mj-ea"/>
              <a:cs typeface="+mj-cs"/>
            </a:endParaRPr>
          </a:p>
          <a:p>
            <a:pPr algn="just">
              <a:lnSpc>
                <a:spcPct val="80000"/>
              </a:lnSpc>
            </a:pPr>
            <a:r>
              <a:rPr lang="en-US" sz="2400" dirty="0" smtClean="0">
                <a:latin typeface="Walkman-Chanakya-901" pitchFamily="34" charset="0"/>
              </a:rPr>
              <a:t>	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c`gn~n~s'kh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laxhrjRukdj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HkjrHkk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";e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vkSj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ekulksYykl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vkfn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xzUFkksa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Hkh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xedksa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fooj.k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izkIr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gksrk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HkjrHkk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";e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lEcU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/h [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kf.Mr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va'k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lkr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xedksa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uke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vkSj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dqN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y{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k.k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ekulksYykl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Hkh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bu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xedksa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o.kZu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fd;k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x;k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lcls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igys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laxhrjRukdj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Li"V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y{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k.k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fn;k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x;k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izkphu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ijEijk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vuqlkj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pyh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jgh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lkr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vkSj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muds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vykok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vkB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vr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%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dqy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iUnzg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y{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k.k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lfgr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izkIr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gksrh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A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orZeku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mÙkj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Hkkjrh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;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laxhr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/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zqoin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rFkk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[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k;ky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vkfn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fofHkUu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kSfy;ksa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fofHkUu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izdkj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xedksa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O;ogkj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gks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jgk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ijUrq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bues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iUnzg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izdkj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dh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xedksa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izeq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[k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ekuk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tkrk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endParaRPr lang="en-US" sz="2300" dirty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  <a:p>
            <a:pPr algn="just">
              <a:lnSpc>
                <a:spcPct val="80000"/>
              </a:lnSpc>
            </a:pPr>
            <a:endParaRPr lang="en-US" sz="2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2860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4000" b="1" dirty="0" err="1" smtClean="0">
                <a:solidFill>
                  <a:schemeClr val="bg1"/>
                </a:solidFill>
                <a:latin typeface="Walkman-Chanakya-901" pitchFamily="34" charset="0"/>
              </a:rPr>
              <a:t>xed</a:t>
            </a:r>
            <a:r>
              <a:rPr lang="en-US" sz="40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40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Walkman-Chanakya-901" pitchFamily="34" charset="0"/>
              </a:rPr>
              <a:t>izpfyr</a:t>
            </a:r>
            <a:r>
              <a:rPr lang="en-US" sz="40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Walkman-Chanakya-901" pitchFamily="34" charset="0"/>
              </a:rPr>
              <a:t>iUnzg</a:t>
            </a:r>
            <a:r>
              <a:rPr lang="en-US" sz="40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Walkman-Chanakya-901" pitchFamily="34" charset="0"/>
              </a:rPr>
              <a:t>izdkj</a:t>
            </a:r>
            <a:endParaRPr lang="en-US" sz="4000" b="1" dirty="0" smtClean="0">
              <a:solidFill>
                <a:schemeClr val="bg1"/>
              </a:solidFill>
              <a:latin typeface="Walkman-Chanakya-901" pitchFamily="34" charset="0"/>
            </a:endParaRPr>
          </a:p>
          <a:p>
            <a:pPr algn="just"/>
            <a:r>
              <a:rPr lang="en-US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1-	</a:t>
            </a:r>
            <a:r>
              <a:rPr lang="en-US" sz="28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frfji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&amp; ,d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gLrk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{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kj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1@8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=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dky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osx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gksus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okyk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frfji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dgykrk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laxhrjRukdj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vuqlkj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nzqr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NksVs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Hkkx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osx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NksVs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Me: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leku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lqukbZ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nsus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okys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dEiu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leku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dEiUu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vFkok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frfji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vktdky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bls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^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fgYyksy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*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Hkh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endParaRPr lang="en-US" sz="24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  <a:p>
            <a:pPr algn="just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2-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	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LiQqfjr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&amp; ,d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gLrk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{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kj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1@6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=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dky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osx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gksus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okys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dEiu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LiQqfjr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orZeku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bl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fxVfdjh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jRukdj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vuqlkj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nzqr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r`rh;k'ka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ikus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x,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osx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dEiUu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gksus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ij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LiQqfjr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dgh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xbZ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endParaRPr lang="en-US" sz="24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  <a:p>
            <a:pPr algn="just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3-	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dfEir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&amp;  ,d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gLrk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{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kj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1@4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=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dky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osx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gksus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okyk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dEiUu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dfEir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dgykrk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endParaRPr lang="en-US" sz="24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  <a:p>
            <a:pPr algn="just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4-	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yhu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&amp; ,d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gLrk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{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kj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1@2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=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dky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osx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gksus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okyk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dEiUu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yhu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dgykrk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endParaRPr lang="en-US" sz="24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  <a:p>
            <a:pPr algn="just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5-	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vkUnksfyr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&amp; ,d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=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dky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dEiu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djus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^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vkUnksfyr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*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endParaRPr lang="en-US" sz="24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  <a:p>
            <a:pPr algn="just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6-	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oyh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 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&amp;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osx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dEiu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le;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FkksMs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+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oØRo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lkFk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daiu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djuk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oyh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dgykrk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vktdy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bls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ehaM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endParaRPr lang="en-US" sz="24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  <a:p>
            <a:pPr algn="just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7-	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f=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kfHkUu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&amp;  ,d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gh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Loj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lewg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ekè;e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rhuksa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LFkkuksa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osx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lapkj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djus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uke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f=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kfHkUu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</a:p>
          <a:p>
            <a:pPr algn="just"/>
            <a:endParaRPr lang="en-US" sz="24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228600"/>
            <a:ext cx="86106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chemeClr val="bg1"/>
                </a:solidFill>
                <a:latin typeface="Walkman-Chanakya-901" pitchFamily="34" charset="0"/>
              </a:rPr>
              <a:t>xed</a:t>
            </a:r>
            <a:r>
              <a:rPr lang="en-US" sz="40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40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Walkman-Chanakya-901" pitchFamily="34" charset="0"/>
              </a:rPr>
              <a:t>izpfyr</a:t>
            </a:r>
            <a:r>
              <a:rPr lang="en-US" sz="40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Walkman-Chanakya-901" pitchFamily="34" charset="0"/>
              </a:rPr>
              <a:t>iUnzg</a:t>
            </a:r>
            <a:r>
              <a:rPr lang="en-US" sz="40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Walkman-Chanakya-901" pitchFamily="34" charset="0"/>
              </a:rPr>
              <a:t>izdkj</a:t>
            </a:r>
            <a:endParaRPr lang="en-US" sz="4000" b="1" dirty="0" smtClean="0">
              <a:solidFill>
                <a:schemeClr val="bg1"/>
              </a:solidFill>
              <a:latin typeface="Walkman-Chanakya-901" pitchFamily="34" charset="0"/>
            </a:endParaRPr>
          </a:p>
          <a:p>
            <a:pPr algn="just"/>
            <a:r>
              <a:rPr lang="en-US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8-	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dq#y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&amp;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oyh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gh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Lojksa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?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kukrk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mPpkj.k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d#y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dgykrk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vktdy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bls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?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klhV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</a:p>
          <a:p>
            <a:pPr algn="just"/>
            <a:r>
              <a:rPr lang="en-US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9-	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vkgr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&amp;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lapkj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djrs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 le;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vkxs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Loj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vk?kkr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djds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ykSVuk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vkgr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dgykrk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</a:p>
          <a:p>
            <a:pPr algn="just"/>
            <a:r>
              <a:rPr lang="en-US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10-	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mYykflr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&amp;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lapkj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,d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Loj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ckn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,d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Loj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NksM+dj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nwljs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Loj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Øekuqlkj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ysuk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vFkok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ikj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djds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tkus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dh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fØ;k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mYykflr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</a:p>
          <a:p>
            <a:pPr algn="just"/>
            <a:r>
              <a:rPr lang="en-US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11-	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Iykfor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&amp;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tc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Loj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rhu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pkSFkkbZ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dky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vkanksfyr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fd;k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tkrk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rks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^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Iykfor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*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</a:p>
          <a:p>
            <a:pPr algn="just"/>
            <a:r>
              <a:rPr lang="en-US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12-	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gqafEiQr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&amp;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tc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ân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;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gaqdkj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dh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èofu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mRiUu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dh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tkrh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rks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mls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gqafEiQr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&amp;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tSls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+ 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</a:t>
            </a:r>
            <a:endParaRPr lang="en-US" sz="22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  <a:p>
            <a:pPr algn="just"/>
            <a:r>
              <a:rPr lang="en-US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13-	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eqfnzr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&amp;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tc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ewag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can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djds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yh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tk;s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rks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mls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eqfnzr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endParaRPr lang="en-US" sz="22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  <a:p>
            <a:pPr algn="just"/>
            <a:r>
              <a:rPr lang="en-US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14-	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ukfer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&amp;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tc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Loj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ehaM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dh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Hkkafr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pydj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vius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LFkku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uhpk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,]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rks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mls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^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ukfer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*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</a:p>
          <a:p>
            <a:pPr algn="just"/>
            <a:r>
              <a:rPr lang="en-US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15-	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fefJr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&amp;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Åij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crk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, x,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xedksa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nks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;k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nks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vf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/d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xedksa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fefJr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djds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iz;ksx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djus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fefJr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dqN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dkykuqlkj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Hksn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laxhrjRukdj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Hkh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bUgha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y{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k.kksa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o.kZu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fd;k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x;k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endParaRPr lang="en-US" sz="2200" b="1" dirty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0" y="2286000"/>
            <a:ext cx="6172200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i-IN" sz="16600" dirty="0">
                <a:solidFill>
                  <a:schemeClr val="bg1"/>
                </a:solidFill>
                <a:latin typeface="Walkman-Chanakya-901" pitchFamily="34" charset="0"/>
              </a:rPr>
              <a:t>समाप्त</a:t>
            </a:r>
            <a:endParaRPr lang="en-US" sz="16600" dirty="0">
              <a:solidFill>
                <a:schemeClr val="bg1"/>
              </a:solidFill>
              <a:latin typeface="Walkman-Chanakya-901" pitchFamily="34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252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utsahvardhan</dc:creator>
  <cp:lastModifiedBy>utsahvardhan</cp:lastModifiedBy>
  <cp:revision>4</cp:revision>
  <dcterms:created xsi:type="dcterms:W3CDTF">2012-11-26T07:51:44Z</dcterms:created>
  <dcterms:modified xsi:type="dcterms:W3CDTF">2012-12-18T16:09:00Z</dcterms:modified>
</cp:coreProperties>
</file>