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25" d="100"/>
          <a:sy n="125" d="100"/>
        </p:scale>
        <p:origin x="-174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B4CD-7704-4AC8-B7C7-B1FDA7B2E3BA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046D-3882-486B-9C94-283DB600C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B4CD-7704-4AC8-B7C7-B1FDA7B2E3BA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046D-3882-486B-9C94-283DB600C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B4CD-7704-4AC8-B7C7-B1FDA7B2E3BA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046D-3882-486B-9C94-283DB600C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B4CD-7704-4AC8-B7C7-B1FDA7B2E3BA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046D-3882-486B-9C94-283DB600C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B4CD-7704-4AC8-B7C7-B1FDA7B2E3BA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046D-3882-486B-9C94-283DB600C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B4CD-7704-4AC8-B7C7-B1FDA7B2E3BA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046D-3882-486B-9C94-283DB600C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B4CD-7704-4AC8-B7C7-B1FDA7B2E3BA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046D-3882-486B-9C94-283DB600C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B4CD-7704-4AC8-B7C7-B1FDA7B2E3BA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046D-3882-486B-9C94-283DB600C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B4CD-7704-4AC8-B7C7-B1FDA7B2E3BA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046D-3882-486B-9C94-283DB600C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B4CD-7704-4AC8-B7C7-B1FDA7B2E3BA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046D-3882-486B-9C94-283DB600C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B4CD-7704-4AC8-B7C7-B1FDA7B2E3BA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046D-3882-486B-9C94-283DB600C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2B4CD-7704-4AC8-B7C7-B1FDA7B2E3BA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A046D-3882-486B-9C94-283DB600C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09600" y="152400"/>
            <a:ext cx="8001000" cy="914400"/>
          </a:xfrm>
          <a:prstGeom prst="rect">
            <a:avLst/>
          </a:prstGeom>
        </p:spPr>
        <p:txBody>
          <a:bodyPr>
            <a:prstTxWarp prst="textPlain">
              <a:avLst>
                <a:gd name="adj" fmla="val 48795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Walkman-Chanakya-901" pitchFamily="34" charset="0"/>
                <a:ea typeface="+mj-ea"/>
                <a:cs typeface="+mj-cs"/>
              </a:rPr>
              <a:t>xk;d</a:t>
            </a:r>
            <a:r>
              <a:rPr kumimoji="0" lang="en-US" sz="60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Walkman-Chanakya-901" pitchFamily="34" charset="0"/>
                <a:ea typeface="+mj-ea"/>
                <a:cs typeface="+mj-cs"/>
              </a:rPr>
              <a:t> </a:t>
            </a:r>
            <a:r>
              <a:rPr kumimoji="0" lang="en-US" sz="60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Walkman-Chanakya-901" pitchFamily="34" charset="0"/>
                <a:ea typeface="+mj-ea"/>
                <a:cs typeface="+mj-cs"/>
              </a:rPr>
              <a:t>ds</a:t>
            </a:r>
            <a:r>
              <a:rPr kumimoji="0" lang="en-US" sz="60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Walkman-Chanakya-901" pitchFamily="34" charset="0"/>
                <a:ea typeface="+mj-ea"/>
                <a:cs typeface="+mj-cs"/>
              </a:rPr>
              <a:t> </a:t>
            </a:r>
            <a:r>
              <a:rPr kumimoji="0" lang="en-US" sz="60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Walkman-Chanakya-901" pitchFamily="34" charset="0"/>
                <a:ea typeface="+mj-ea"/>
                <a:cs typeface="+mj-cs"/>
              </a:rPr>
              <a:t>xq.k&amp;nks"k</a:t>
            </a:r>
            <a:endParaRPr kumimoji="0" lang="en-US" sz="6000" b="0" i="0" u="none" strike="noStrike" kern="1200" cap="none" spc="-100" normalizeH="0" baseline="0" noProof="0" dirty="0" smtClean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00B050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Walkman-Chanakya-901" pitchFamily="34" charset="0"/>
              <a:ea typeface="+mj-ea"/>
              <a:cs typeface="+mj-cs"/>
            </a:endParaRPr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057400" y="4572000"/>
            <a:ext cx="4800600" cy="137160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Dr. </a:t>
            </a:r>
            <a:r>
              <a:rPr lang="en-US" sz="2400" b="1" dirty="0" err="1" smtClean="0">
                <a:solidFill>
                  <a:schemeClr val="tx1"/>
                </a:solidFill>
              </a:rPr>
              <a:t>Saubhagya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Vardhan</a:t>
            </a:r>
            <a:r>
              <a:rPr lang="en-US" sz="2400" b="1" dirty="0" smtClean="0">
                <a:solidFill>
                  <a:schemeClr val="tx1"/>
                </a:solidFill>
              </a:rPr>
              <a:t>,  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Associate Professor in Music,  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Head of the </a:t>
            </a:r>
            <a:r>
              <a:rPr lang="en-US" sz="2400" b="1" dirty="0" err="1" smtClean="0">
                <a:solidFill>
                  <a:schemeClr val="tx1"/>
                </a:solidFill>
              </a:rPr>
              <a:t>Deptt</a:t>
            </a:r>
            <a:r>
              <a:rPr lang="en-US" sz="2400" b="1" dirty="0" smtClean="0">
                <a:solidFill>
                  <a:schemeClr val="tx1"/>
                </a:solidFill>
              </a:rPr>
              <a:t>., 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P.G.G.C.G,  Sec-42,Chandigarh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lum bright="49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990600"/>
            <a:ext cx="8763000" cy="542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err="1" smtClean="0">
                <a:latin typeface="Walkman-Chanakya-901" pitchFamily="34" charset="0"/>
              </a:rPr>
              <a:t>ekrk</a:t>
            </a:r>
            <a:r>
              <a:rPr lang="en-US" sz="2400" b="1" dirty="0" smtClean="0">
                <a:latin typeface="Walkman-Chanakya-901" pitchFamily="34" charset="0"/>
              </a:rPr>
              <a:t> </a:t>
            </a:r>
            <a:r>
              <a:rPr lang="en-US" sz="2400" b="1" dirty="0" err="1" smtClean="0">
                <a:latin typeface="Walkman-Chanakya-901" pitchFamily="34" charset="0"/>
              </a:rPr>
              <a:t>izR;xzo;k</a:t>
            </a:r>
            <a:r>
              <a:rPr lang="en-US" sz="2400" b="1" dirty="0" smtClean="0">
                <a:latin typeface="Walkman-Chanakya-901" pitchFamily="34" charset="0"/>
              </a:rPr>
              <a:t>% </a:t>
            </a:r>
            <a:r>
              <a:rPr lang="en-US" sz="2400" b="1" dirty="0" err="1" smtClean="0">
                <a:latin typeface="Walkman-Chanakya-901" pitchFamily="34" charset="0"/>
              </a:rPr>
              <a:t>fLuX</a:t>
            </a:r>
            <a:r>
              <a:rPr lang="en-US" sz="2400" b="1" dirty="0" smtClean="0">
                <a:latin typeface="Walkman-Chanakya-901" pitchFamily="34" charset="0"/>
              </a:rPr>
              <a:t>/h e/</a:t>
            </a:r>
            <a:r>
              <a:rPr lang="en-US" sz="2400" b="1" dirty="0" err="1" smtClean="0">
                <a:latin typeface="Walkman-Chanakya-901" pitchFamily="34" charset="0"/>
              </a:rPr>
              <a:t>qjLojksifprd.B%A</a:t>
            </a:r>
            <a:r>
              <a:rPr lang="en-US" sz="2400" b="1" dirty="0" smtClean="0">
                <a:latin typeface="Walkman-Chanakya-901" pitchFamily="34" charset="0"/>
              </a:rPr>
              <a:t/>
            </a:r>
            <a:br>
              <a:rPr lang="en-US" sz="2400" b="1" dirty="0" smtClean="0">
                <a:latin typeface="Walkman-Chanakya-901" pitchFamily="34" charset="0"/>
              </a:rPr>
            </a:br>
            <a:r>
              <a:rPr lang="en-US" sz="2400" b="1" dirty="0" smtClean="0">
                <a:latin typeface="Walkman-Chanakya-901" pitchFamily="34" charset="0"/>
              </a:rPr>
              <a:t>y;&amp;</a:t>
            </a:r>
            <a:r>
              <a:rPr lang="en-US" sz="2400" b="1" dirty="0" err="1" smtClean="0">
                <a:latin typeface="Walkman-Chanakya-901" pitchFamily="34" charset="0"/>
              </a:rPr>
              <a:t>rky&amp;dyk&amp;ikr</a:t>
            </a:r>
            <a:r>
              <a:rPr lang="en-US" sz="2400" b="1" dirty="0" smtClean="0">
                <a:latin typeface="Walkman-Chanakya-901" pitchFamily="34" charset="0"/>
              </a:rPr>
              <a:t> </a:t>
            </a:r>
            <a:r>
              <a:rPr lang="en-US" sz="2400" b="1" dirty="0" err="1" smtClean="0">
                <a:latin typeface="Walkman-Chanakya-901" pitchFamily="34" charset="0"/>
              </a:rPr>
              <a:t>izek.k</a:t>
            </a:r>
            <a:r>
              <a:rPr lang="en-US" sz="2400" b="1" dirty="0" smtClean="0">
                <a:latin typeface="Walkman-Chanakya-901" pitchFamily="34" charset="0"/>
              </a:rPr>
              <a:t>&amp;;</a:t>
            </a:r>
            <a:r>
              <a:rPr lang="en-US" sz="2400" b="1" dirty="0" err="1" smtClean="0">
                <a:latin typeface="Walkman-Chanakya-901" pitchFamily="34" charset="0"/>
              </a:rPr>
              <a:t>ksxs"kq</a:t>
            </a:r>
            <a:r>
              <a:rPr lang="en-US" sz="2400" b="1" dirty="0" smtClean="0">
                <a:latin typeface="Walkman-Chanakya-901" pitchFamily="34" charset="0"/>
              </a:rPr>
              <a:t> </a:t>
            </a:r>
            <a:r>
              <a:rPr lang="en-US" sz="2400" b="1" dirty="0" err="1" smtClean="0">
                <a:latin typeface="Walkman-Chanakya-901" pitchFamily="34" charset="0"/>
              </a:rPr>
              <a:t>rÙoK%AA</a:t>
            </a:r>
            <a:endParaRPr lang="en-US" sz="2400" b="1" dirty="0" smtClean="0">
              <a:latin typeface="Walkman-Chanakya-901" pitchFamily="34" charset="0"/>
            </a:endParaRPr>
          </a:p>
          <a:p>
            <a:pPr algn="ctr">
              <a:lnSpc>
                <a:spcPct val="80000"/>
              </a:lnSpc>
            </a:pPr>
            <a:endParaRPr lang="en-US" sz="2400" dirty="0" smtClean="0">
              <a:latin typeface="Walkman-Chanakya-901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sz="2400" dirty="0" smtClean="0">
                <a:latin typeface="Walkman-Chanakya-901" pitchFamily="34" charset="0"/>
              </a:rPr>
              <a:t>	</a:t>
            </a:r>
            <a:r>
              <a:rPr lang="en-US" sz="2400" dirty="0" err="1" smtClean="0">
                <a:latin typeface="Walkman-Chanakya-901" pitchFamily="34" charset="0"/>
              </a:rPr>
              <a:t>vFkkZr</a:t>
            </a:r>
            <a:r>
              <a:rPr lang="en-US" sz="2400" dirty="0" smtClean="0">
                <a:latin typeface="Walkman-Chanakya-901" pitchFamily="34" charset="0"/>
              </a:rPr>
              <a:t>~ </a:t>
            </a:r>
            <a:r>
              <a:rPr lang="en-US" sz="2400" dirty="0" err="1" smtClean="0">
                <a:latin typeface="Walkman-Chanakya-901" pitchFamily="34" charset="0"/>
              </a:rPr>
              <a:t>xk;d</a:t>
            </a:r>
            <a:r>
              <a:rPr lang="en-US" sz="2400" dirty="0" smtClean="0">
                <a:latin typeface="Walkman-Chanakya-901" pitchFamily="34" charset="0"/>
              </a:rPr>
              <a:t> ;</a:t>
            </a:r>
            <a:r>
              <a:rPr lang="en-US" sz="2400" dirty="0" err="1" smtClean="0">
                <a:latin typeface="Walkman-Chanakya-901" pitchFamily="34" charset="0"/>
              </a:rPr>
              <a:t>qok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voLFkk</a:t>
            </a:r>
            <a:r>
              <a:rPr lang="en-US" sz="2400" dirty="0" smtClean="0">
                <a:latin typeface="Walkman-Chanakya-901" pitchFamily="34" charset="0"/>
              </a:rPr>
              <a:t>~ </a:t>
            </a:r>
            <a:r>
              <a:rPr lang="en-US" sz="2400" dirty="0" err="1" smtClean="0">
                <a:latin typeface="Walkman-Chanakya-901" pitchFamily="34" charset="0"/>
              </a:rPr>
              <a:t>dks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izkIr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fd</a:t>
            </a:r>
            <a:r>
              <a:rPr lang="en-US" sz="2400" dirty="0" smtClean="0">
                <a:latin typeface="Walkman-Chanakya-901" pitchFamily="34" charset="0"/>
              </a:rPr>
              <a:t>, </a:t>
            </a:r>
            <a:r>
              <a:rPr lang="en-US" sz="2400" dirty="0" err="1" smtClean="0">
                <a:latin typeface="Walkman-Chanakya-901" pitchFamily="34" charset="0"/>
              </a:rPr>
              <a:t>gq</a:t>
            </a:r>
            <a:r>
              <a:rPr lang="en-US" sz="2400" dirty="0" smtClean="0">
                <a:latin typeface="Walkman-Chanakya-901" pitchFamily="34" charset="0"/>
              </a:rPr>
              <a:t>, </a:t>
            </a:r>
            <a:r>
              <a:rPr lang="en-US" sz="2400" dirty="0" err="1" smtClean="0">
                <a:latin typeface="Walkman-Chanakya-901" pitchFamily="34" charset="0"/>
              </a:rPr>
              <a:t>gksuk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pkfg,A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xk;d</a:t>
            </a:r>
            <a:r>
              <a:rPr lang="en-US" sz="2400" dirty="0" smtClean="0">
                <a:latin typeface="Walkman-Chanakya-901" pitchFamily="34" charset="0"/>
              </a:rPr>
              <a:t> dh </a:t>
            </a:r>
            <a:r>
              <a:rPr lang="en-US" sz="2400" dirty="0" err="1" smtClean="0">
                <a:latin typeface="Walkman-Chanakya-901" pitchFamily="34" charset="0"/>
              </a:rPr>
              <a:t>izd`fr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Lusge;h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vkSj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d.B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Loj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ek</a:t>
            </a:r>
            <a:r>
              <a:rPr lang="en-US" sz="2400" dirty="0" smtClean="0">
                <a:latin typeface="Walkman-Chanakya-901" pitchFamily="34" charset="0"/>
              </a:rPr>
              <a:t>/</a:t>
            </a:r>
            <a:r>
              <a:rPr lang="en-US" sz="2400" dirty="0" err="1" smtClean="0">
                <a:latin typeface="Walkman-Chanakya-901" pitchFamily="34" charset="0"/>
              </a:rPr>
              <a:t>q;Z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ifjiw.kZ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gksuk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pkfg,A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mldks</a:t>
            </a:r>
            <a:r>
              <a:rPr lang="en-US" sz="2400" dirty="0" smtClean="0">
                <a:latin typeface="Walkman-Chanakya-901" pitchFamily="34" charset="0"/>
              </a:rPr>
              <a:t> y;] </a:t>
            </a:r>
            <a:r>
              <a:rPr lang="en-US" sz="2400" dirty="0" err="1" smtClean="0">
                <a:latin typeface="Walkman-Chanakya-901" pitchFamily="34" charset="0"/>
              </a:rPr>
              <a:t>rky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dyk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foHkkx</a:t>
            </a:r>
            <a:r>
              <a:rPr lang="en-US" sz="2400" dirty="0" smtClean="0">
                <a:latin typeface="Walkman-Chanakya-901" pitchFamily="34" charset="0"/>
              </a:rPr>
              <a:t> ,</a:t>
            </a:r>
            <a:r>
              <a:rPr lang="en-US" sz="2400" dirty="0" err="1" smtClean="0">
                <a:latin typeface="Walkman-Chanakya-901" pitchFamily="34" charset="0"/>
              </a:rPr>
              <a:t>oa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mlds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izek.k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vkSj</a:t>
            </a:r>
            <a:r>
              <a:rPr lang="en-US" sz="2400" dirty="0" smtClean="0">
                <a:latin typeface="Walkman-Chanakya-901" pitchFamily="34" charset="0"/>
              </a:rPr>
              <a:t> ;</a:t>
            </a:r>
            <a:r>
              <a:rPr lang="en-US" sz="2400" dirty="0" err="1" smtClean="0">
                <a:latin typeface="Walkman-Chanakya-901" pitchFamily="34" charset="0"/>
              </a:rPr>
              <a:t>kstuk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iw.kZ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Kku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gksuk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pkfg,A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xkf</a:t>
            </a:r>
            <a:r>
              <a:rPr lang="en-US" sz="2400" dirty="0" smtClean="0">
                <a:latin typeface="Walkman-Chanakya-901" pitchFamily="34" charset="0"/>
              </a:rPr>
              <a:t>+;</a:t>
            </a:r>
            <a:r>
              <a:rPr lang="en-US" sz="2400" dirty="0" err="1" smtClean="0">
                <a:latin typeface="Walkman-Chanakya-901" pitchFamily="34" charset="0"/>
              </a:rPr>
              <a:t>dk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xq.kksa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o.kZu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djrs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gq</a:t>
            </a:r>
            <a:r>
              <a:rPr lang="en-US" sz="2400" dirty="0" smtClean="0">
                <a:latin typeface="Walkman-Chanakya-901" pitchFamily="34" charset="0"/>
              </a:rPr>
              <a:t>, </a:t>
            </a:r>
            <a:r>
              <a:rPr lang="en-US" sz="2400" dirty="0" err="1" smtClean="0">
                <a:latin typeface="Walkman-Chanakya-901" pitchFamily="34" charset="0"/>
              </a:rPr>
              <a:t>vkpk;Z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dgrs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gaS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fd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ftl</a:t>
            </a:r>
            <a:r>
              <a:rPr lang="en-US" sz="2400" dirty="0" smtClean="0">
                <a:latin typeface="Walkman-Chanakya-901" pitchFamily="34" charset="0"/>
              </a:rPr>
              <a:t> L=</a:t>
            </a:r>
            <a:r>
              <a:rPr lang="en-US" sz="2400" dirty="0" err="1" smtClean="0">
                <a:latin typeface="Walkman-Chanakya-901" pitchFamily="34" charset="0"/>
              </a:rPr>
              <a:t>kh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dk</a:t>
            </a:r>
            <a:r>
              <a:rPr lang="en-US" sz="2400" dirty="0" smtClean="0">
                <a:latin typeface="Walkman-Chanakya-901" pitchFamily="34" charset="0"/>
              </a:rPr>
              <a:t> '</a:t>
            </a:r>
            <a:r>
              <a:rPr lang="en-US" sz="2400" dirty="0" err="1" smtClean="0">
                <a:latin typeface="Walkman-Chanakya-901" pitchFamily="34" charset="0"/>
              </a:rPr>
              <a:t>kjhj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lkS"Bo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tks</a:t>
            </a:r>
            <a:r>
              <a:rPr lang="en-US" sz="2400" dirty="0" smtClean="0">
                <a:latin typeface="Walkman-Chanakya-901" pitchFamily="34" charset="0"/>
              </a:rPr>
              <a:t> :</a:t>
            </a:r>
            <a:r>
              <a:rPr lang="en-US" sz="2400" dirty="0" err="1" smtClean="0">
                <a:latin typeface="Walkman-Chanakya-901" pitchFamily="34" charset="0"/>
              </a:rPr>
              <a:t>iorh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ftlesa</a:t>
            </a:r>
            <a:r>
              <a:rPr lang="en-US" sz="2400" dirty="0" smtClean="0">
                <a:latin typeface="Walkman-Chanakya-901" pitchFamily="34" charset="0"/>
              </a:rPr>
              <a:t>  </a:t>
            </a:r>
            <a:r>
              <a:rPr lang="en-US" sz="2400" dirty="0" err="1" smtClean="0">
                <a:latin typeface="Walkman-Chanakya-901" pitchFamily="34" charset="0"/>
              </a:rPr>
              <a:t>dkfUr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fLFkr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lRo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vkSj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ek</a:t>
            </a:r>
            <a:r>
              <a:rPr lang="en-US" sz="2400" dirty="0" smtClean="0">
                <a:latin typeface="Walkman-Chanakya-901" pitchFamily="34" charset="0"/>
              </a:rPr>
              <a:t>/</a:t>
            </a:r>
            <a:r>
              <a:rPr lang="en-US" sz="2400" dirty="0" err="1" smtClean="0">
                <a:latin typeface="Walkman-Chanakya-901" pitchFamily="34" charset="0"/>
              </a:rPr>
              <a:t>q;Z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xq.k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fo|eku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gksa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ftldk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Loj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dksey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vkSj</a:t>
            </a:r>
            <a:r>
              <a:rPr lang="en-US" sz="2400" dirty="0" smtClean="0">
                <a:latin typeface="Walkman-Chanakya-901" pitchFamily="34" charset="0"/>
              </a:rPr>
              <a:t> e/</a:t>
            </a:r>
            <a:r>
              <a:rPr lang="en-US" sz="2400" dirty="0" err="1" smtClean="0">
                <a:latin typeface="Walkman-Chanakya-901" pitchFamily="34" charset="0"/>
              </a:rPr>
              <a:t>qj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Lusgiw.kZ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xwatus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okyk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lerk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smtClean="0">
                <a:latin typeface="Walkman-Chanakya-901" pitchFamily="34" charset="0"/>
              </a:rPr>
              <a:t>u </a:t>
            </a:r>
            <a:r>
              <a:rPr lang="en-US" sz="2400" dirty="0" err="1" smtClean="0">
                <a:latin typeface="Walkman-Chanakya-901" pitchFamily="34" charset="0"/>
              </a:rPr>
              <a:t>jgrh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vkSj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xhr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rky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vkSj</a:t>
            </a:r>
            <a:r>
              <a:rPr lang="en-US" sz="2400" dirty="0" smtClean="0">
                <a:latin typeface="Walkman-Chanakya-901" pitchFamily="34" charset="0"/>
              </a:rPr>
              <a:t> y; </a:t>
            </a:r>
            <a:r>
              <a:rPr lang="en-US" sz="2400" dirty="0" err="1" smtClean="0">
                <a:latin typeface="Walkman-Chanakya-901" pitchFamily="34" charset="0"/>
              </a:rPr>
              <a:t>ds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Kku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esa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dq'kyrk</a:t>
            </a:r>
            <a:r>
              <a:rPr lang="en-US" sz="2400" dirty="0" smtClean="0">
                <a:latin typeface="Walkman-Chanakya-901" pitchFamily="34" charset="0"/>
              </a:rPr>
              <a:t> j[</a:t>
            </a:r>
            <a:r>
              <a:rPr lang="en-US" sz="2400" dirty="0" err="1" smtClean="0">
                <a:latin typeface="Walkman-Chanakya-901" pitchFamily="34" charset="0"/>
              </a:rPr>
              <a:t>krh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tks</a:t>
            </a:r>
            <a:r>
              <a:rPr lang="en-US" sz="2400" dirty="0" smtClean="0">
                <a:latin typeface="Walkman-Chanakya-901" pitchFamily="34" charset="0"/>
              </a:rPr>
              <a:t> ok|&amp;</a:t>
            </a:r>
            <a:r>
              <a:rPr lang="en-US" sz="2400" dirty="0" err="1" smtClean="0">
                <a:latin typeface="Walkman-Chanakya-901" pitchFamily="34" charset="0"/>
              </a:rPr>
              <a:t>oknu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vuqlkj</a:t>
            </a:r>
            <a:r>
              <a:rPr lang="en-US" sz="2400" dirty="0" smtClean="0">
                <a:latin typeface="Walkman-Chanakya-901" pitchFamily="34" charset="0"/>
              </a:rPr>
              <a:t> '</a:t>
            </a:r>
            <a:r>
              <a:rPr lang="en-US" sz="2400" dirty="0" err="1" smtClean="0">
                <a:latin typeface="Walkman-Chanakya-901" pitchFamily="34" charset="0"/>
              </a:rPr>
              <a:t>kjhj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dkj.kksa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dks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O;ofLFkr</a:t>
            </a:r>
            <a:r>
              <a:rPr lang="en-US" sz="2400" dirty="0" smtClean="0">
                <a:latin typeface="Walkman-Chanakya-901" pitchFamily="34" charset="0"/>
              </a:rPr>
              <a:t> :</a:t>
            </a:r>
            <a:r>
              <a:rPr lang="en-US" sz="2400" dirty="0" err="1" smtClean="0">
                <a:latin typeface="Walkman-Chanakya-901" pitchFamily="34" charset="0"/>
              </a:rPr>
              <a:t>i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izLrqr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ldrh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vkSj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ftldh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voLFkk</a:t>
            </a:r>
            <a:r>
              <a:rPr lang="en-US" sz="2400" dirty="0" smtClean="0">
                <a:latin typeface="Walkman-Chanakya-901" pitchFamily="34" charset="0"/>
              </a:rPr>
              <a:t> ;</a:t>
            </a:r>
            <a:r>
              <a:rPr lang="en-US" sz="2400" dirty="0" err="1" smtClean="0">
                <a:latin typeface="Walkman-Chanakya-901" pitchFamily="34" charset="0"/>
              </a:rPr>
              <a:t>qok</a:t>
            </a:r>
            <a:r>
              <a:rPr lang="en-US" sz="2400" dirty="0" smtClean="0">
                <a:latin typeface="Walkman-Chanakya-901" pitchFamily="34" charset="0"/>
              </a:rPr>
              <a:t> ;k </a:t>
            </a:r>
            <a:r>
              <a:rPr lang="en-US" sz="2400" dirty="0" err="1" smtClean="0">
                <a:latin typeface="Walkman-Chanakya-901" pitchFamily="34" charset="0"/>
              </a:rPr>
              <a:t>lksyg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o"khZ;k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rks</a:t>
            </a:r>
            <a:r>
              <a:rPr lang="en-US" sz="2400" dirty="0" smtClean="0">
                <a:latin typeface="Walkman-Chanakya-901" pitchFamily="34" charset="0"/>
              </a:rPr>
              <a:t> ,</a:t>
            </a:r>
            <a:r>
              <a:rPr lang="en-US" sz="2400" dirty="0" err="1" smtClean="0">
                <a:latin typeface="Walkman-Chanakya-901" pitchFamily="34" charset="0"/>
              </a:rPr>
              <a:t>slh</a:t>
            </a:r>
            <a:r>
              <a:rPr lang="en-US" sz="2400" dirty="0" smtClean="0">
                <a:latin typeface="Walkman-Chanakya-901" pitchFamily="34" charset="0"/>
              </a:rPr>
              <a:t> L=</a:t>
            </a:r>
            <a:r>
              <a:rPr lang="en-US" sz="2400" dirty="0" err="1" smtClean="0">
                <a:latin typeface="Walkman-Chanakya-901" pitchFamily="34" charset="0"/>
              </a:rPr>
              <a:t>kh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mi;qDr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vFkok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vPNh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xkf;dk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gksrh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laxhrjRukdkj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vuqlkj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xkf;dk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xk;d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leku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ekuh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xbZ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vFkok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ftu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xq.kksa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o.kZu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xk;dksa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fy</a:t>
            </a:r>
            <a:r>
              <a:rPr lang="en-US" sz="2400" dirty="0" smtClean="0">
                <a:latin typeface="Walkman-Chanakya-901" pitchFamily="34" charset="0"/>
              </a:rPr>
              <a:t>, </a:t>
            </a:r>
            <a:r>
              <a:rPr lang="en-US" sz="2400" dirty="0" err="1" smtClean="0">
                <a:latin typeface="Walkman-Chanakya-901" pitchFamily="34" charset="0"/>
              </a:rPr>
              <a:t>fd;k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x;k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gS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os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xkf;dk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esa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Hkh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gksrs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gS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fdUrq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os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lkSn;Za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vkSj</a:t>
            </a:r>
            <a:r>
              <a:rPr lang="en-US" sz="2400" dirty="0" smtClean="0">
                <a:latin typeface="Walkman-Chanakya-901" pitchFamily="34" charset="0"/>
              </a:rPr>
              <a:t> ;</a:t>
            </a:r>
            <a:r>
              <a:rPr lang="en-US" sz="2400" dirty="0" err="1" smtClean="0">
                <a:latin typeface="Walkman-Chanakya-901" pitchFamily="34" charset="0"/>
              </a:rPr>
              <a:t>kSou'khy</a:t>
            </a:r>
            <a:r>
              <a:rPr lang="en-US" sz="2400" dirty="0" smtClean="0">
                <a:latin typeface="Walkman-Chanakya-901" pitchFamily="34" charset="0"/>
              </a:rPr>
              <a:t>] e/</a:t>
            </a:r>
            <a:r>
              <a:rPr lang="en-US" sz="2400" dirty="0" err="1" smtClean="0">
                <a:latin typeface="Walkman-Chanakya-901" pitchFamily="34" charset="0"/>
              </a:rPr>
              <a:t>qj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èofu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dks</a:t>
            </a:r>
            <a:r>
              <a:rPr lang="en-US" sz="2400" dirty="0" smtClean="0">
                <a:latin typeface="Walkman-Chanakya-901" pitchFamily="34" charset="0"/>
              </a:rPr>
              <a:t> /</a:t>
            </a:r>
            <a:r>
              <a:rPr lang="en-US" sz="2400" dirty="0" err="1" smtClean="0">
                <a:latin typeface="Walkman-Chanakya-901" pitchFamily="34" charset="0"/>
              </a:rPr>
              <a:t>kj.k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djus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okyh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Lo;a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prqj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vkSj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prqjksa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dks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fiz</a:t>
            </a:r>
            <a:r>
              <a:rPr lang="en-US" sz="2400" dirty="0" smtClean="0">
                <a:latin typeface="Walkman-Chanakya-901" pitchFamily="34" charset="0"/>
              </a:rPr>
              <a:t>; </a:t>
            </a:r>
            <a:r>
              <a:rPr lang="en-US" sz="2400" dirty="0" err="1" smtClean="0">
                <a:latin typeface="Walkman-Chanakya-901" pitchFamily="34" charset="0"/>
              </a:rPr>
              <a:t>yxus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okyh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gksrh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vkpk;Z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ukU;Hkwiky</a:t>
            </a:r>
            <a:r>
              <a:rPr lang="en-US" sz="2400" dirty="0" smtClean="0">
                <a:latin typeface="Walkman-Chanakya-901" pitchFamily="34" charset="0"/>
              </a:rPr>
              <a:t> us </a:t>
            </a:r>
            <a:r>
              <a:rPr lang="en-US" sz="2400" dirty="0" err="1" smtClean="0">
                <a:latin typeface="Walkman-Chanakya-901" pitchFamily="34" charset="0"/>
              </a:rPr>
              <a:t>xk;d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vFkok</a:t>
            </a:r>
            <a:r>
              <a:rPr lang="en-US" sz="2400" dirty="0" smtClean="0">
                <a:latin typeface="Walkman-Chanakya-901" pitchFamily="34" charset="0"/>
              </a:rPr>
              <a:t> e/</a:t>
            </a:r>
            <a:r>
              <a:rPr lang="en-US" sz="2400" dirty="0" err="1" smtClean="0">
                <a:latin typeface="Walkman-Chanakya-901" pitchFamily="34" charset="0"/>
              </a:rPr>
              <a:t>qj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d.B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ds</a:t>
            </a:r>
            <a:r>
              <a:rPr lang="en-US" sz="2400" dirty="0" smtClean="0">
                <a:latin typeface="Walkman-Chanakya-901" pitchFamily="34" charset="0"/>
              </a:rPr>
              <a:t> y{</a:t>
            </a:r>
            <a:r>
              <a:rPr lang="en-US" sz="2400" dirty="0" err="1" smtClean="0">
                <a:latin typeface="Walkman-Chanakya-901" pitchFamily="34" charset="0"/>
              </a:rPr>
              <a:t>k.kksa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dks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o.kZu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bl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izdkj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fd;k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gS</a:t>
            </a:r>
            <a:r>
              <a:rPr lang="en-US" sz="2400" dirty="0" smtClean="0">
                <a:latin typeface="Walkman-Chanakya-901" pitchFamily="34" charset="0"/>
              </a:rPr>
              <a:t>%&amp;</a:t>
            </a:r>
          </a:p>
          <a:p>
            <a:pPr algn="just">
              <a:lnSpc>
                <a:spcPct val="80000"/>
              </a:lnSpc>
            </a:pPr>
            <a:endParaRPr lang="en-US" sz="2400" dirty="0" smtClean="0">
              <a:latin typeface="Walkman-Chanakya-901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2400" b="1" dirty="0" err="1" smtClean="0">
                <a:latin typeface="Walkman-Chanakya-901" pitchFamily="34" charset="0"/>
              </a:rPr>
              <a:t>Jkodks¿Fk</a:t>
            </a:r>
            <a:r>
              <a:rPr lang="en-US" sz="2400" b="1" dirty="0" smtClean="0">
                <a:latin typeface="Walkman-Chanakya-901" pitchFamily="34" charset="0"/>
              </a:rPr>
              <a:t> /u% </a:t>
            </a:r>
            <a:r>
              <a:rPr lang="en-US" sz="2400" b="1" dirty="0" err="1" smtClean="0">
                <a:latin typeface="Walkman-Chanakya-901" pitchFamily="34" charset="0"/>
              </a:rPr>
              <a:t>fLu</a:t>
            </a:r>
            <a:r>
              <a:rPr lang="en-US" sz="2400" b="1" dirty="0" smtClean="0">
                <a:latin typeface="Walkman-Chanakya-901" pitchFamily="34" charset="0"/>
              </a:rPr>
              <a:t>/</a:t>
            </a:r>
            <a:r>
              <a:rPr lang="en-US" sz="2400" b="1" dirty="0" err="1" smtClean="0">
                <a:latin typeface="Walkman-Chanakya-901" pitchFamily="34" charset="0"/>
              </a:rPr>
              <a:t>ks</a:t>
            </a:r>
            <a:r>
              <a:rPr lang="en-US" sz="2400" b="1" dirty="0" smtClean="0">
                <a:latin typeface="Walkman-Chanakya-901" pitchFamily="34" charset="0"/>
              </a:rPr>
              <a:t> e/</a:t>
            </a:r>
            <a:r>
              <a:rPr lang="en-US" sz="2400" b="1" dirty="0" err="1" smtClean="0">
                <a:latin typeface="Walkman-Chanakya-901" pitchFamily="34" charset="0"/>
              </a:rPr>
              <a:t>qjks</a:t>
            </a:r>
            <a:r>
              <a:rPr lang="en-US" sz="2400" b="1" dirty="0" smtClean="0">
                <a:latin typeface="Walkman-Chanakya-901" pitchFamily="34" charset="0"/>
              </a:rPr>
              <a:t> </a:t>
            </a:r>
            <a:r>
              <a:rPr lang="en-US" sz="2400" b="1" dirty="0" err="1" smtClean="0">
                <a:latin typeface="Walkman-Chanakya-901" pitchFamily="34" charset="0"/>
              </a:rPr>
              <a:t>áo</a:t>
            </a:r>
            <a:r>
              <a:rPr lang="en-US" sz="2400" b="1" dirty="0" smtClean="0">
                <a:latin typeface="Walkman-Chanakya-901" pitchFamily="34" charset="0"/>
              </a:rPr>
              <a:t>/</a:t>
            </a:r>
            <a:r>
              <a:rPr lang="en-US" sz="2400" b="1" dirty="0" err="1" smtClean="0">
                <a:latin typeface="Walkman-Chanakya-901" pitchFamily="34" charset="0"/>
              </a:rPr>
              <a:t>kuoku~A</a:t>
            </a:r>
            <a:r>
              <a:rPr lang="en-US" sz="2400" b="1" dirty="0" smtClean="0">
                <a:latin typeface="Walkman-Chanakya-901" pitchFamily="34" charset="0"/>
              </a:rPr>
              <a:t/>
            </a:r>
            <a:br>
              <a:rPr lang="en-US" sz="2400" b="1" dirty="0" smtClean="0">
                <a:latin typeface="Walkman-Chanakya-901" pitchFamily="34" charset="0"/>
              </a:rPr>
            </a:br>
            <a:r>
              <a:rPr lang="en-US" sz="2400" b="1" dirty="0" smtClean="0">
                <a:latin typeface="Walkman-Chanakya-901" pitchFamily="34" charset="0"/>
              </a:rPr>
              <a:t>f=</a:t>
            </a:r>
            <a:r>
              <a:rPr lang="en-US" sz="2400" b="1" dirty="0" err="1" smtClean="0">
                <a:latin typeface="Walkman-Chanakya-901" pitchFamily="34" charset="0"/>
              </a:rPr>
              <a:t>kLFkku&amp;'kksHkhR;soa</a:t>
            </a:r>
            <a:r>
              <a:rPr lang="en-US" sz="2400" b="1" dirty="0" smtClean="0">
                <a:latin typeface="Walkman-Chanakya-901" pitchFamily="34" charset="0"/>
              </a:rPr>
              <a:t> "kV~ </a:t>
            </a:r>
            <a:r>
              <a:rPr lang="en-US" sz="2400" b="1" dirty="0" err="1" smtClean="0">
                <a:latin typeface="Walkman-Chanakya-901" pitchFamily="34" charset="0"/>
              </a:rPr>
              <a:t>d.BL</a:t>
            </a:r>
            <a:r>
              <a:rPr lang="en-US" sz="2400" b="1" dirty="0" smtClean="0">
                <a:latin typeface="Walkman-Chanakya-901" pitchFamily="34" charset="0"/>
              </a:rPr>
              <a:t>; p </a:t>
            </a:r>
            <a:r>
              <a:rPr lang="en-US" sz="2400" b="1" dirty="0" err="1" smtClean="0">
                <a:latin typeface="Walkman-Chanakya-901" pitchFamily="34" charset="0"/>
              </a:rPr>
              <a:t>xq.kk</a:t>
            </a:r>
            <a:r>
              <a:rPr lang="en-US" sz="2400" b="1" dirty="0" smtClean="0">
                <a:latin typeface="Walkman-Chanakya-901" pitchFamily="34" charset="0"/>
              </a:rPr>
              <a:t>% </a:t>
            </a:r>
            <a:r>
              <a:rPr lang="en-US" sz="2400" b="1" dirty="0" err="1" smtClean="0">
                <a:latin typeface="Walkman-Chanakya-901" pitchFamily="34" charset="0"/>
              </a:rPr>
              <a:t>Le`rk</a:t>
            </a:r>
            <a:r>
              <a:rPr lang="en-US" sz="2400" b="1" dirty="0" smtClean="0">
                <a:latin typeface="Walkman-Chanakya-901" pitchFamily="34" charset="0"/>
              </a:rPr>
              <a:t> AA</a:t>
            </a:r>
          </a:p>
        </p:txBody>
      </p:sp>
      <p:sp>
        <p:nvSpPr>
          <p:cNvPr id="3" name="Rectangle 2"/>
          <p:cNvSpPr/>
          <p:nvPr/>
        </p:nvSpPr>
        <p:spPr>
          <a:xfrm>
            <a:off x="3200400" y="228600"/>
            <a:ext cx="24785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00B050"/>
                </a:solidFill>
                <a:latin typeface="Walkman-Chanakya-901" pitchFamily="34" charset="0"/>
              </a:rPr>
              <a:t>xk;d</a:t>
            </a:r>
            <a:r>
              <a:rPr lang="en-US" sz="3200" dirty="0" smtClean="0">
                <a:solidFill>
                  <a:srgbClr val="00B050"/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Walkman-Chanakya-901" pitchFamily="34" charset="0"/>
              </a:rPr>
              <a:t>ds</a:t>
            </a:r>
            <a:r>
              <a:rPr lang="en-US" sz="3200" dirty="0" smtClean="0">
                <a:solidFill>
                  <a:srgbClr val="00B050"/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Walkman-Chanakya-901" pitchFamily="34" charset="0"/>
              </a:rPr>
              <a:t>xq.k&amp;nks"k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lum bright="52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90600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Walkman-Chanakya-901" pitchFamily="34" charset="0"/>
              </a:rPr>
              <a:t>;g '</a:t>
            </a:r>
            <a:r>
              <a:rPr lang="en-US" sz="2400" dirty="0" err="1" smtClean="0">
                <a:latin typeface="Walkman-Chanakya-901" pitchFamily="34" charset="0"/>
              </a:rPr>
              <a:t>yksd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Hkjr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ukV</a:t>
            </a:r>
            <a:r>
              <a:rPr lang="en-US" sz="2400" dirty="0" smtClean="0">
                <a:latin typeface="Walkman-Chanakya-901" pitchFamily="34" charset="0"/>
              </a:rPr>
              <a:t>~;'</a:t>
            </a:r>
            <a:r>
              <a:rPr lang="en-US" sz="2400" dirty="0" err="1" smtClean="0">
                <a:latin typeface="Walkman-Chanakya-901" pitchFamily="34" charset="0"/>
              </a:rPr>
              <a:t>kkL</a:t>
            </a:r>
            <a:r>
              <a:rPr lang="en-US" sz="2400" dirty="0" smtClean="0">
                <a:latin typeface="Walkman-Chanakya-901" pitchFamily="34" charset="0"/>
              </a:rPr>
              <a:t>=k </a:t>
            </a:r>
            <a:r>
              <a:rPr lang="en-US" sz="2400" dirty="0" err="1" smtClean="0">
                <a:latin typeface="Walkman-Chanakya-901" pitchFamily="34" charset="0"/>
              </a:rPr>
              <a:t>ls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gh</a:t>
            </a:r>
            <a:r>
              <a:rPr lang="en-US" sz="2400" dirty="0" smtClean="0">
                <a:latin typeface="Walkman-Chanakya-901" pitchFamily="34" charset="0"/>
              </a:rPr>
              <a:t> m¼r </a:t>
            </a:r>
            <a:r>
              <a:rPr lang="en-US" sz="2400" dirty="0" err="1" smtClean="0">
                <a:latin typeface="Walkman-Chanakya-901" pitchFamily="34" charset="0"/>
              </a:rPr>
              <a:t>tku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iM+rk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gS</a:t>
            </a:r>
            <a:r>
              <a:rPr lang="en-US" sz="2400" dirty="0" smtClean="0">
                <a:latin typeface="Walkman-Chanakya-901" pitchFamily="34" charset="0"/>
              </a:rPr>
              <a:t> A </a:t>
            </a:r>
            <a:r>
              <a:rPr lang="en-US" sz="2400" dirty="0" err="1" smtClean="0">
                <a:latin typeface="Walkman-Chanakya-901" pitchFamily="34" charset="0"/>
              </a:rPr>
              <a:t>d.B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Loj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ds</a:t>
            </a:r>
            <a:r>
              <a:rPr lang="en-US" sz="2400" dirty="0" smtClean="0">
                <a:latin typeface="Walkman-Chanakya-901" pitchFamily="34" charset="0"/>
              </a:rPr>
              <a:t> N% </a:t>
            </a:r>
            <a:r>
              <a:rPr lang="en-US" sz="2400" dirty="0" err="1" smtClean="0">
                <a:latin typeface="Walkman-Chanakya-901" pitchFamily="34" charset="0"/>
              </a:rPr>
              <a:t>xq.k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ekus</a:t>
            </a:r>
            <a:r>
              <a:rPr lang="en-US" sz="2400" dirty="0" smtClean="0">
                <a:latin typeface="Walkman-Chanakya-901" pitchFamily="34" charset="0"/>
              </a:rPr>
              <a:t> x, </a:t>
            </a:r>
            <a:r>
              <a:rPr lang="en-US" sz="2400" dirty="0" err="1" smtClean="0">
                <a:latin typeface="Walkman-Chanakya-901" pitchFamily="34" charset="0"/>
              </a:rPr>
              <a:t>gaS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Jkod</a:t>
            </a:r>
            <a:r>
              <a:rPr lang="en-US" sz="2400" dirty="0" smtClean="0">
                <a:latin typeface="Walkman-Chanakya-901" pitchFamily="34" charset="0"/>
              </a:rPr>
              <a:t>] /u] </a:t>
            </a:r>
            <a:r>
              <a:rPr lang="en-US" sz="2400" dirty="0" err="1" smtClean="0">
                <a:latin typeface="Walkman-Chanakya-901" pitchFamily="34" charset="0"/>
              </a:rPr>
              <a:t>fLuX</a:t>
            </a:r>
            <a:r>
              <a:rPr lang="en-US" sz="2400" dirty="0" smtClean="0">
                <a:latin typeface="Walkman-Chanakya-901" pitchFamily="34" charset="0"/>
              </a:rPr>
              <a:t>/] e/</a:t>
            </a:r>
            <a:r>
              <a:rPr lang="en-US" sz="2400" dirty="0" err="1" smtClean="0">
                <a:latin typeface="Walkman-Chanakya-901" pitchFamily="34" charset="0"/>
              </a:rPr>
              <a:t>qj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vo</a:t>
            </a:r>
            <a:r>
              <a:rPr lang="en-US" sz="2400" dirty="0" smtClean="0">
                <a:latin typeface="Walkman-Chanakya-901" pitchFamily="34" charset="0"/>
              </a:rPr>
              <a:t>/</a:t>
            </a:r>
            <a:r>
              <a:rPr lang="en-US" sz="2400" dirty="0" err="1" smtClean="0">
                <a:latin typeface="Walkman-Chanakya-901" pitchFamily="34" charset="0"/>
              </a:rPr>
              <a:t>kuoku</a:t>
            </a:r>
            <a:r>
              <a:rPr lang="en-US" sz="2400" dirty="0" smtClean="0">
                <a:latin typeface="Walkman-Chanakya-901" pitchFamily="34" charset="0"/>
              </a:rPr>
              <a:t>~ </a:t>
            </a:r>
            <a:r>
              <a:rPr lang="en-US" sz="2400" dirty="0" err="1" smtClean="0">
                <a:latin typeface="Walkman-Chanakya-901" pitchFamily="34" charset="0"/>
              </a:rPr>
              <a:t>rFkk</a:t>
            </a:r>
            <a:r>
              <a:rPr lang="en-US" sz="2400" dirty="0" smtClean="0">
                <a:latin typeface="Walkman-Chanakya-901" pitchFamily="34" charset="0"/>
              </a:rPr>
              <a:t> f=</a:t>
            </a:r>
            <a:r>
              <a:rPr lang="en-US" sz="2400" dirty="0" err="1" smtClean="0">
                <a:latin typeface="Walkman-Chanakya-901" pitchFamily="34" charset="0"/>
              </a:rPr>
              <a:t>kLFkku'kksfHkrA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tks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Loj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nwj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lqukbZ</a:t>
            </a:r>
            <a:r>
              <a:rPr lang="en-US" sz="2400" dirty="0" smtClean="0">
                <a:latin typeface="Walkman-Chanakya-901" pitchFamily="34" charset="0"/>
              </a:rPr>
              <a:t>  ns </a:t>
            </a:r>
            <a:r>
              <a:rPr lang="en-US" sz="2400" dirty="0" err="1" smtClean="0">
                <a:latin typeface="Walkman-Chanakya-901" pitchFamily="34" charset="0"/>
              </a:rPr>
              <a:t>lds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mldks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Jkod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dgrs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rFkk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tks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Jkod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lqLoj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gksdj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iQVk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vFkok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iQSyk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gqvk</a:t>
            </a:r>
            <a:r>
              <a:rPr lang="en-US" sz="2400" dirty="0" smtClean="0">
                <a:latin typeface="Walkman-Chanakya-901" pitchFamily="34" charset="0"/>
              </a:rPr>
              <a:t> u </a:t>
            </a:r>
            <a:r>
              <a:rPr lang="en-US" sz="2400" dirty="0" err="1" smtClean="0">
                <a:latin typeface="Walkman-Chanakya-901" pitchFamily="34" charset="0"/>
              </a:rPr>
              <a:t>gks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mldks</a:t>
            </a:r>
            <a:r>
              <a:rPr lang="en-US" sz="2400" dirty="0" smtClean="0">
                <a:latin typeface="Walkman-Chanakya-901" pitchFamily="34" charset="0"/>
              </a:rPr>
              <a:t> /u </a:t>
            </a:r>
            <a:r>
              <a:rPr lang="en-US" sz="2400" dirty="0" err="1" smtClean="0">
                <a:latin typeface="Walkman-Chanakya-901" pitchFamily="34" charset="0"/>
              </a:rPr>
              <a:t>dgrs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tks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Loj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nwj</a:t>
            </a:r>
            <a:r>
              <a:rPr lang="en-US" sz="2400" dirty="0" smtClean="0">
                <a:latin typeface="Walkman-Chanakya-901" pitchFamily="34" charset="0"/>
              </a:rPr>
              <a:t> rd </a:t>
            </a:r>
            <a:r>
              <a:rPr lang="en-US" sz="2400" dirty="0" err="1" smtClean="0">
                <a:latin typeface="Walkman-Chanakya-901" pitchFamily="34" charset="0"/>
              </a:rPr>
              <a:t>lqukbZ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nsus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Hkh</a:t>
            </a:r>
            <a:r>
              <a:rPr lang="en-US" sz="2400" dirty="0" smtClean="0">
                <a:latin typeface="Walkman-Chanakya-901" pitchFamily="34" charset="0"/>
              </a:rPr>
              <a:t> :[</a:t>
            </a:r>
            <a:r>
              <a:rPr lang="en-US" sz="2400" dirty="0" err="1" smtClean="0">
                <a:latin typeface="Walkman-Chanakya-901" pitchFamily="34" charset="0"/>
              </a:rPr>
              <a:t>kk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rFkk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dBksj</a:t>
            </a:r>
            <a:r>
              <a:rPr lang="en-US" sz="2400" dirty="0" smtClean="0">
                <a:latin typeface="Walkman-Chanakya-901" pitchFamily="34" charset="0"/>
              </a:rPr>
              <a:t> u </a:t>
            </a:r>
            <a:r>
              <a:rPr lang="en-US" sz="2400" dirty="0" err="1" smtClean="0">
                <a:latin typeface="Walkman-Chanakya-901" pitchFamily="34" charset="0"/>
              </a:rPr>
              <a:t>yxs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mls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fLuX</a:t>
            </a:r>
            <a:r>
              <a:rPr lang="en-US" sz="2400" dirty="0" smtClean="0">
                <a:latin typeface="Walkman-Chanakya-901" pitchFamily="34" charset="0"/>
              </a:rPr>
              <a:t>/ </a:t>
            </a:r>
            <a:r>
              <a:rPr lang="en-US" sz="2400" dirty="0" err="1" smtClean="0">
                <a:latin typeface="Walkman-Chanakya-901" pitchFamily="34" charset="0"/>
              </a:rPr>
              <a:t>dgk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tkrk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tks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Loj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vfrrkj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vFkok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mPp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gksus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Hkh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cslqjk</a:t>
            </a:r>
            <a:r>
              <a:rPr lang="en-US" sz="2400" dirty="0" smtClean="0">
                <a:latin typeface="Walkman-Chanakya-901" pitchFamily="34" charset="0"/>
              </a:rPr>
              <a:t> u </a:t>
            </a:r>
            <a:r>
              <a:rPr lang="en-US" sz="2400" dirty="0" err="1" smtClean="0">
                <a:latin typeface="Walkman-Chanakya-901" pitchFamily="34" charset="0"/>
              </a:rPr>
              <a:t>gks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mldks</a:t>
            </a:r>
            <a:r>
              <a:rPr lang="en-US" sz="2400" dirty="0" smtClean="0">
                <a:latin typeface="Walkman-Chanakya-901" pitchFamily="34" charset="0"/>
              </a:rPr>
              <a:t> e/</a:t>
            </a:r>
            <a:r>
              <a:rPr lang="en-US" sz="2400" dirty="0" err="1" smtClean="0">
                <a:latin typeface="Walkman-Chanakya-901" pitchFamily="34" charset="0"/>
              </a:rPr>
              <a:t>qj</a:t>
            </a:r>
            <a:r>
              <a:rPr lang="en-US" sz="2400" dirty="0" smtClean="0">
                <a:latin typeface="Walkman-Chanakya-901" pitchFamily="34" charset="0"/>
              </a:rPr>
              <a:t> le&gt;</a:t>
            </a:r>
            <a:r>
              <a:rPr lang="en-US" sz="2400" dirty="0" err="1" smtClean="0">
                <a:latin typeface="Walkman-Chanakya-901" pitchFamily="34" charset="0"/>
              </a:rPr>
              <a:t>uk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pkfg,A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ftl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Loj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esa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Lojxr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vkf</a:t>
            </a:r>
            <a:r>
              <a:rPr lang="en-US" sz="2400" dirty="0" smtClean="0">
                <a:latin typeface="Walkman-Chanakya-901" pitchFamily="34" charset="0"/>
              </a:rPr>
              <a:t>/D; ;k </a:t>
            </a:r>
            <a:r>
              <a:rPr lang="en-US" sz="2400" dirty="0" err="1" smtClean="0">
                <a:latin typeface="Walkman-Chanakya-901" pitchFamily="34" charset="0"/>
              </a:rPr>
              <a:t>ghuRo</a:t>
            </a:r>
            <a:r>
              <a:rPr lang="en-US" sz="2400" dirty="0" smtClean="0">
                <a:latin typeface="Walkman-Chanakya-901" pitchFamily="34" charset="0"/>
              </a:rPr>
              <a:t> dh </a:t>
            </a:r>
            <a:r>
              <a:rPr lang="en-US" sz="2400" dirty="0" err="1" smtClean="0">
                <a:latin typeface="Walkman-Chanakya-901" pitchFamily="34" charset="0"/>
              </a:rPr>
              <a:t>n'kk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esa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fxjko</a:t>
            </a:r>
            <a:r>
              <a:rPr lang="en-US" sz="2400" dirty="0" smtClean="0">
                <a:latin typeface="Walkman-Chanakya-901" pitchFamily="34" charset="0"/>
              </a:rPr>
              <a:t> u </a:t>
            </a:r>
            <a:r>
              <a:rPr lang="en-US" sz="2400" dirty="0" err="1" smtClean="0">
                <a:latin typeface="Walkman-Chanakya-901" pitchFamily="34" charset="0"/>
              </a:rPr>
              <a:t>gks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mls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vo</a:t>
            </a:r>
            <a:r>
              <a:rPr lang="en-US" sz="2400" dirty="0" smtClean="0">
                <a:latin typeface="Walkman-Chanakya-901" pitchFamily="34" charset="0"/>
              </a:rPr>
              <a:t>/</a:t>
            </a:r>
            <a:r>
              <a:rPr lang="en-US" sz="2400" dirty="0" err="1" smtClean="0">
                <a:latin typeface="Walkman-Chanakya-901" pitchFamily="34" charset="0"/>
              </a:rPr>
              <a:t>ku</a:t>
            </a:r>
            <a:r>
              <a:rPr lang="en-US" sz="2400" dirty="0" smtClean="0">
                <a:latin typeface="Walkman-Chanakya-901" pitchFamily="34" charset="0"/>
              </a:rPr>
              <a:t> le&gt;</a:t>
            </a:r>
            <a:r>
              <a:rPr lang="en-US" sz="2400" dirty="0" err="1" smtClean="0">
                <a:latin typeface="Walkman-Chanakya-901" pitchFamily="34" charset="0"/>
              </a:rPr>
              <a:t>uk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pkfg,A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tks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Loj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ew</a:t>
            </a:r>
            <a:r>
              <a:rPr lang="en-US" sz="2400" dirty="0" smtClean="0">
                <a:latin typeface="Walkman-Chanakya-901" pitchFamily="34" charset="0"/>
              </a:rPr>
              <a:t>/</a:t>
            </a:r>
            <a:r>
              <a:rPr lang="en-US" sz="2400" dirty="0" err="1" smtClean="0">
                <a:latin typeface="Walkman-Chanakya-901" pitchFamily="34" charset="0"/>
              </a:rPr>
              <a:t>kZ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d.B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rFkk</a:t>
            </a:r>
            <a:r>
              <a:rPr lang="en-US" sz="2400" dirty="0" smtClean="0">
                <a:latin typeface="Walkman-Chanakya-901" pitchFamily="34" charset="0"/>
              </a:rPr>
              <a:t> o{k </a:t>
            </a:r>
            <a:r>
              <a:rPr lang="en-US" sz="2400" dirty="0" err="1" smtClean="0">
                <a:latin typeface="Walkman-Chanakya-901" pitchFamily="34" charset="0"/>
              </a:rPr>
              <a:t>LFky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mRiUu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gksdj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rkj</a:t>
            </a:r>
            <a:r>
              <a:rPr lang="en-US" sz="2400" dirty="0" smtClean="0">
                <a:latin typeface="Walkman-Chanakya-901" pitchFamily="34" charset="0"/>
              </a:rPr>
              <a:t>] </a:t>
            </a:r>
            <a:r>
              <a:rPr lang="en-US" sz="2400" dirty="0" err="1" smtClean="0">
                <a:latin typeface="Walkman-Chanakya-901" pitchFamily="34" charset="0"/>
              </a:rPr>
              <a:t>eUnz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vkSj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eè</a:t>
            </a:r>
            <a:r>
              <a:rPr lang="en-US" sz="2400" dirty="0" smtClean="0">
                <a:latin typeface="Walkman-Chanakya-901" pitchFamily="34" charset="0"/>
              </a:rPr>
              <a:t>; </a:t>
            </a:r>
            <a:r>
              <a:rPr lang="en-US" sz="2400" dirty="0" err="1" smtClean="0">
                <a:latin typeface="Walkman-Chanakya-901" pitchFamily="34" charset="0"/>
              </a:rPr>
              <a:t>LFkkuksa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esa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ek</a:t>
            </a:r>
            <a:r>
              <a:rPr lang="en-US" sz="2400" dirty="0" smtClean="0">
                <a:latin typeface="Walkman-Chanakya-901" pitchFamily="34" charset="0"/>
              </a:rPr>
              <a:t>/</a:t>
            </a:r>
            <a:r>
              <a:rPr lang="en-US" sz="2400" dirty="0" err="1" smtClean="0">
                <a:latin typeface="Walkman-Chanakya-901" pitchFamily="34" charset="0"/>
              </a:rPr>
              <a:t>q;Z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ls</a:t>
            </a:r>
            <a:r>
              <a:rPr lang="en-US" sz="2400" dirty="0" smtClean="0">
                <a:latin typeface="Walkman-Chanakya-901" pitchFamily="34" charset="0"/>
              </a:rPr>
              <a:t> ;</a:t>
            </a:r>
            <a:r>
              <a:rPr lang="en-US" sz="2400" dirty="0" err="1" smtClean="0">
                <a:latin typeface="Walkman-Chanakya-901" pitchFamily="34" charset="0"/>
              </a:rPr>
              <a:t>qDr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jgrk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</a:t>
            </a:r>
            <a:r>
              <a:rPr lang="en-US" sz="2400" dirty="0" smtClean="0">
                <a:latin typeface="Walkman-Chanakya-901" pitchFamily="34" charset="0"/>
              </a:rPr>
              <a:t>] ml </a:t>
            </a:r>
            <a:r>
              <a:rPr lang="en-US" sz="2400" dirty="0" err="1" smtClean="0">
                <a:latin typeface="Walkman-Chanakya-901" pitchFamily="34" charset="0"/>
              </a:rPr>
              <a:t>Loj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dks</a:t>
            </a:r>
            <a:r>
              <a:rPr lang="en-US" sz="2400" dirty="0" smtClean="0">
                <a:latin typeface="Walkman-Chanakya-901" pitchFamily="34" charset="0"/>
              </a:rPr>
              <a:t> f=</a:t>
            </a:r>
            <a:r>
              <a:rPr lang="en-US" sz="2400" dirty="0" err="1" smtClean="0">
                <a:latin typeface="Walkman-Chanakya-901" pitchFamily="34" charset="0"/>
              </a:rPr>
              <a:t>kLFkku'kksHkh</a:t>
            </a:r>
            <a:r>
              <a:rPr lang="en-US" sz="2400" dirty="0" smtClean="0">
                <a:latin typeface="Walkman-Chanakya-901" pitchFamily="34" charset="0"/>
              </a:rPr>
              <a:t> le&gt;</a:t>
            </a:r>
            <a:r>
              <a:rPr lang="en-US" sz="2400" dirty="0" err="1" smtClean="0">
                <a:latin typeface="Walkman-Chanakya-901" pitchFamily="34" charset="0"/>
              </a:rPr>
              <a:t>uk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pkfg,A</a:t>
            </a:r>
            <a:r>
              <a:rPr lang="en-US" sz="2400" dirty="0" smtClean="0">
                <a:latin typeface="Walkman-Chanakya-901" pitchFamily="34" charset="0"/>
              </a:rPr>
              <a:t>  </a:t>
            </a:r>
            <a:r>
              <a:rPr lang="en-US" sz="2400" dirty="0" err="1" smtClean="0">
                <a:latin typeface="Walkman-Chanakya-901" pitchFamily="34" charset="0"/>
              </a:rPr>
              <a:t>laxhrjRukdj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esas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xk;d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xq.kksa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foLr`r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o.kZu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izkIr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gksrk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gSA</a:t>
            </a:r>
            <a:endParaRPr lang="en-US" sz="2400" dirty="0" smtClean="0">
              <a:latin typeface="Walkman-Chanakya-901" pitchFamily="34" charset="0"/>
            </a:endParaRPr>
          </a:p>
          <a:p>
            <a:pPr algn="just"/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ftldk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d.B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ân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;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dks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vkdf"kZr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djus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okyk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gks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vPNs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'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kjhj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okyk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xzg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vkSj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lekfIr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dks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tkuus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okyk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jkx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jkxkax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Hkk"kkax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fØ;kax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rFkk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mikax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vkfn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ns'k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jkxksa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Kkrk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izcU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/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ksa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Kku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j[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kus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okyk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vusd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izdkj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dh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vkyfIr;ksa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dks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tkuus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okyk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xedksa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;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qDr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Lok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/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hu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d.B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okyk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rky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Kkrk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rFkk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,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dkxz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fpÙk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okyk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vkfn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vusd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xq.kksa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o.kZu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laxhrjRukdj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fd;k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x;k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JheYy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{;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laxhre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ia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Hkkr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[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k.Ms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us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laxhr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jRukdj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of.kZr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xq.kksa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/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kj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ij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xk;d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22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xq.kksa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lfoLrkj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o.kZu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fd;k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gSA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3200400" y="228600"/>
            <a:ext cx="24785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00B050"/>
                </a:solidFill>
                <a:latin typeface="Walkman-Chanakya-901" pitchFamily="34" charset="0"/>
              </a:rPr>
              <a:t>xk;d</a:t>
            </a:r>
            <a:r>
              <a:rPr lang="en-US" sz="3200" dirty="0" smtClean="0">
                <a:solidFill>
                  <a:srgbClr val="00B050"/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Walkman-Chanakya-901" pitchFamily="34" charset="0"/>
              </a:rPr>
              <a:t>ds</a:t>
            </a:r>
            <a:r>
              <a:rPr lang="en-US" sz="3200" dirty="0" smtClean="0">
                <a:solidFill>
                  <a:srgbClr val="00B050"/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Walkman-Chanakya-901" pitchFamily="34" charset="0"/>
              </a:rPr>
              <a:t>xq.k&amp;nks"k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lum brigh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8763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of.kZr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xq.kksa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dqN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xq.kksa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ghu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eè;e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vkSj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nsk"k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;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qDr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xk;d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v/e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ekus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x,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gaSA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buds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vfrfjDr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jRukdj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xk;d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vU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;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ik¡p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Hksn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f'k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{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kkdkj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vuqdkj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jfld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jatd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vkSj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Hkkoqd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Hkh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o.kZu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izkIr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gksrkA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xk;dksa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vU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;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rhu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oxZ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,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dy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] ;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ey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vkSj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o`Un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xk;d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Hkh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gksrs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gaSA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tc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,d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xk;d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gh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xkrk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rks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,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dy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rks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nks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xk;d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xkrs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gaS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rks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;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ey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;k ;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qxy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vkSj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xk;u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xk;dksa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lewg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}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kjk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fd;k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tkrk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rks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mls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o`Unxk;u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dgrs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Walkman-Chanakya-901" pitchFamily="34" charset="0"/>
              </a:rPr>
              <a:t>gaSA</a:t>
            </a:r>
            <a:r>
              <a:rPr lang="en-US" sz="2400" dirty="0" smtClean="0">
                <a:solidFill>
                  <a:srgbClr val="000000"/>
                </a:solidFill>
                <a:latin typeface="Walkman-Chanakya-901" pitchFamily="34" charset="0"/>
              </a:rPr>
              <a:t> </a:t>
            </a:r>
          </a:p>
          <a:p>
            <a:pPr algn="just">
              <a:lnSpc>
                <a:spcPct val="80000"/>
              </a:lnSpc>
            </a:pPr>
            <a:r>
              <a:rPr lang="en-US" sz="2400" b="1" dirty="0" err="1" smtClean="0">
                <a:latin typeface="Walkman-Chanakya-901" pitchFamily="34" charset="0"/>
              </a:rPr>
              <a:t>xk;d</a:t>
            </a:r>
            <a:r>
              <a:rPr lang="en-US" sz="2400" b="1" dirty="0" smtClean="0">
                <a:latin typeface="Walkman-Chanakya-901" pitchFamily="34" charset="0"/>
              </a:rPr>
              <a:t> </a:t>
            </a:r>
            <a:r>
              <a:rPr lang="en-US" sz="2400" b="1" dirty="0" err="1" smtClean="0">
                <a:latin typeface="Walkman-Chanakya-901" pitchFamily="34" charset="0"/>
              </a:rPr>
              <a:t>ds</a:t>
            </a:r>
            <a:r>
              <a:rPr lang="en-US" sz="2400" b="1" dirty="0" smtClean="0">
                <a:latin typeface="Walkman-Chanakya-901" pitchFamily="34" charset="0"/>
              </a:rPr>
              <a:t> </a:t>
            </a:r>
            <a:r>
              <a:rPr lang="en-US" sz="2400" b="1" dirty="0" err="1" smtClean="0">
                <a:latin typeface="Walkman-Chanakya-901" pitchFamily="34" charset="0"/>
              </a:rPr>
              <a:t>nks"k</a:t>
            </a:r>
            <a:endParaRPr lang="en-US" sz="2400" b="1" dirty="0" smtClean="0">
              <a:latin typeface="Walkman-Chanakya-901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2400" b="1" dirty="0" err="1" smtClean="0">
                <a:latin typeface="Walkman-Chanakya-901" pitchFamily="34" charset="0"/>
              </a:rPr>
              <a:t>dfiyks¿uofLFkr'pSo</a:t>
            </a:r>
            <a:r>
              <a:rPr lang="en-US" sz="2400" b="1" dirty="0" smtClean="0">
                <a:latin typeface="Walkman-Chanakya-901" pitchFamily="34" charset="0"/>
              </a:rPr>
              <a:t> </a:t>
            </a:r>
            <a:r>
              <a:rPr lang="en-US" sz="2400" b="1" dirty="0" err="1" smtClean="0">
                <a:latin typeface="Walkman-Chanakya-901" pitchFamily="34" charset="0"/>
              </a:rPr>
              <a:t>rFkk</a:t>
            </a:r>
            <a:r>
              <a:rPr lang="en-US" sz="2400" b="1" dirty="0" smtClean="0">
                <a:latin typeface="Walkman-Chanakya-901" pitchFamily="34" charset="0"/>
              </a:rPr>
              <a:t> </a:t>
            </a:r>
            <a:r>
              <a:rPr lang="en-US" sz="2400" b="1" dirty="0" err="1" smtClean="0">
                <a:latin typeface="Walkman-Chanakya-901" pitchFamily="34" charset="0"/>
              </a:rPr>
              <a:t>lUn"V</a:t>
            </a:r>
            <a:r>
              <a:rPr lang="en-US" sz="2400" b="1" dirty="0" smtClean="0">
                <a:latin typeface="Walkman-Chanakya-901" pitchFamily="34" charset="0"/>
              </a:rPr>
              <a:t> ,</a:t>
            </a:r>
            <a:r>
              <a:rPr lang="en-US" sz="2400" b="1" dirty="0" err="1" smtClean="0">
                <a:latin typeface="Walkman-Chanakya-901" pitchFamily="34" charset="0"/>
              </a:rPr>
              <a:t>oa</a:t>
            </a:r>
            <a:r>
              <a:rPr lang="en-US" sz="2400" b="1" dirty="0" smtClean="0">
                <a:latin typeface="Walkman-Chanakya-901" pitchFamily="34" charset="0"/>
              </a:rPr>
              <a:t> </a:t>
            </a:r>
            <a:r>
              <a:rPr lang="en-US" sz="2400" b="1" dirty="0" err="1" smtClean="0">
                <a:latin typeface="Walkman-Chanakya-901" pitchFamily="34" charset="0"/>
              </a:rPr>
              <a:t>pA</a:t>
            </a:r>
            <a:r>
              <a:rPr lang="en-US" sz="2400" b="1" dirty="0" smtClean="0">
                <a:latin typeface="Walkman-Chanakya-901" pitchFamily="34" charset="0"/>
              </a:rPr>
              <a:t/>
            </a:r>
            <a:br>
              <a:rPr lang="en-US" sz="2400" b="1" dirty="0" smtClean="0">
                <a:latin typeface="Walkman-Chanakya-901" pitchFamily="34" charset="0"/>
              </a:rPr>
            </a:br>
            <a:r>
              <a:rPr lang="en-US" sz="2400" b="1" dirty="0" err="1" smtClean="0">
                <a:latin typeface="Walkman-Chanakya-901" pitchFamily="34" charset="0"/>
              </a:rPr>
              <a:t>dkiQh</a:t>
            </a:r>
            <a:r>
              <a:rPr lang="en-US" sz="2400" b="1" dirty="0" smtClean="0">
                <a:latin typeface="Walkman-Chanakya-901" pitchFamily="34" charset="0"/>
              </a:rPr>
              <a:t> p </a:t>
            </a:r>
            <a:r>
              <a:rPr lang="en-US" sz="2400" b="1" dirty="0" err="1" smtClean="0">
                <a:latin typeface="Walkman-Chanakya-901" pitchFamily="34" charset="0"/>
              </a:rPr>
              <a:t>rqEcdh</a:t>
            </a:r>
            <a:r>
              <a:rPr lang="en-US" sz="2400" b="1" dirty="0" smtClean="0">
                <a:latin typeface="Walkman-Chanakya-901" pitchFamily="34" charset="0"/>
              </a:rPr>
              <a:t> </a:t>
            </a:r>
            <a:r>
              <a:rPr lang="en-US" sz="2400" b="1" dirty="0" err="1" smtClean="0">
                <a:latin typeface="Walkman-Chanakya-901" pitchFamily="34" charset="0"/>
              </a:rPr>
              <a:t>pSo</a:t>
            </a:r>
            <a:r>
              <a:rPr lang="en-US" sz="2400" b="1" dirty="0" smtClean="0">
                <a:latin typeface="Walkman-Chanakya-901" pitchFamily="34" charset="0"/>
              </a:rPr>
              <a:t> </a:t>
            </a:r>
            <a:r>
              <a:rPr lang="en-US" sz="2400" b="1" dirty="0" err="1" smtClean="0">
                <a:latin typeface="Walkman-Chanakya-901" pitchFamily="34" charset="0"/>
              </a:rPr>
              <a:t>iPp</a:t>
            </a:r>
            <a:r>
              <a:rPr lang="en-US" sz="2400" b="1" dirty="0" smtClean="0">
                <a:latin typeface="Walkman-Chanakya-901" pitchFamily="34" charset="0"/>
              </a:rPr>
              <a:t> </a:t>
            </a:r>
            <a:r>
              <a:rPr lang="en-US" sz="2400" b="1" dirty="0" err="1" smtClean="0">
                <a:latin typeface="Walkman-Chanakya-901" pitchFamily="34" charset="0"/>
              </a:rPr>
              <a:t>nsk"k</a:t>
            </a:r>
            <a:r>
              <a:rPr lang="en-US" sz="2400" b="1" dirty="0" smtClean="0">
                <a:latin typeface="Walkman-Chanakya-901" pitchFamily="34" charset="0"/>
              </a:rPr>
              <a:t> </a:t>
            </a:r>
            <a:r>
              <a:rPr lang="en-US" sz="2400" b="1" dirty="0" err="1" smtClean="0">
                <a:latin typeface="Walkman-Chanakya-901" pitchFamily="34" charset="0"/>
              </a:rPr>
              <a:t>HkofUr</a:t>
            </a:r>
            <a:r>
              <a:rPr lang="en-US" sz="2400" b="1" dirty="0" smtClean="0">
                <a:latin typeface="Walkman-Chanakya-901" pitchFamily="34" charset="0"/>
              </a:rPr>
              <a:t> </a:t>
            </a:r>
            <a:r>
              <a:rPr lang="en-US" sz="2400" b="1" dirty="0" err="1" smtClean="0">
                <a:latin typeface="Walkman-Chanakya-901" pitchFamily="34" charset="0"/>
              </a:rPr>
              <a:t>fgAA</a:t>
            </a:r>
            <a:endParaRPr lang="en-US" sz="2400" b="1" dirty="0" smtClean="0">
              <a:latin typeface="Walkman-Chanakya-901" pitchFamily="34" charset="0"/>
            </a:endParaRPr>
          </a:p>
          <a:p>
            <a:pPr algn="ctr">
              <a:lnSpc>
                <a:spcPct val="80000"/>
              </a:lnSpc>
            </a:pPr>
            <a:endParaRPr lang="en-US" sz="2400" b="1" dirty="0">
              <a:latin typeface="Walkman-Chanakya-901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sz="2400" dirty="0" err="1" smtClean="0">
                <a:latin typeface="Walkman-Chanakya-901" pitchFamily="34" charset="0"/>
              </a:rPr>
              <a:t>vFkkZr</a:t>
            </a:r>
            <a:r>
              <a:rPr lang="en-US" sz="2400" dirty="0" smtClean="0">
                <a:latin typeface="Walkman-Chanakya-901" pitchFamily="34" charset="0"/>
              </a:rPr>
              <a:t>~ </a:t>
            </a:r>
            <a:r>
              <a:rPr lang="en-US" sz="2400" dirty="0" err="1">
                <a:latin typeface="Walkman-Chanakya-901" pitchFamily="34" charset="0"/>
              </a:rPr>
              <a:t>xk;dksa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ik¡p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Lojxr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nks"k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gksrs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gSa</a:t>
            </a:r>
            <a:r>
              <a:rPr lang="en-US" sz="2400" dirty="0">
                <a:latin typeface="Walkman-Chanakya-901" pitchFamily="34" charset="0"/>
              </a:rPr>
              <a:t>] </a:t>
            </a:r>
            <a:r>
              <a:rPr lang="en-US" sz="2400" dirty="0" err="1">
                <a:latin typeface="Walkman-Chanakya-901" pitchFamily="34" charset="0"/>
              </a:rPr>
              <a:t>dfiy</a:t>
            </a:r>
            <a:r>
              <a:rPr lang="en-US" sz="2400" dirty="0">
                <a:latin typeface="Walkman-Chanakya-901" pitchFamily="34" charset="0"/>
              </a:rPr>
              <a:t>] </a:t>
            </a:r>
            <a:r>
              <a:rPr lang="en-US" sz="2400" dirty="0" err="1">
                <a:latin typeface="Walkman-Chanakya-901" pitchFamily="34" charset="0"/>
              </a:rPr>
              <a:t>vuofLFkr</a:t>
            </a:r>
            <a:r>
              <a:rPr lang="en-US" sz="2400" dirty="0">
                <a:latin typeface="Walkman-Chanakya-901" pitchFamily="34" charset="0"/>
              </a:rPr>
              <a:t>] </a:t>
            </a:r>
            <a:r>
              <a:rPr lang="en-US" sz="2400" dirty="0" err="1">
                <a:latin typeface="Walkman-Chanakya-901" pitchFamily="34" charset="0"/>
              </a:rPr>
              <a:t>dkdh</a:t>
            </a:r>
            <a:r>
              <a:rPr lang="en-US" sz="2400" dirty="0">
                <a:latin typeface="Walkman-Chanakya-901" pitchFamily="34" charset="0"/>
              </a:rPr>
              <a:t>] </a:t>
            </a:r>
            <a:r>
              <a:rPr lang="en-US" sz="2400" dirty="0" err="1">
                <a:latin typeface="Walkman-Chanakya-901" pitchFamily="34" charset="0"/>
              </a:rPr>
              <a:t>rqEchrFk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lUn"V</a:t>
            </a:r>
            <a:r>
              <a:rPr lang="en-US" sz="2400" dirty="0">
                <a:latin typeface="Walkman-Chanakya-901" pitchFamily="34" charset="0"/>
              </a:rPr>
              <a:t> A </a:t>
            </a:r>
            <a:r>
              <a:rPr lang="en-US" sz="2400" dirty="0" err="1">
                <a:latin typeface="Walkman-Chanakya-901" pitchFamily="34" charset="0"/>
              </a:rPr>
              <a:t>tks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Loj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vLokHkkfod</a:t>
            </a:r>
            <a:r>
              <a:rPr lang="en-US" sz="2400" dirty="0">
                <a:latin typeface="Walkman-Chanakya-901" pitchFamily="34" charset="0"/>
              </a:rPr>
              <a:t>] [</a:t>
            </a:r>
            <a:r>
              <a:rPr lang="en-US" sz="2400" dirty="0" err="1">
                <a:latin typeface="Walkman-Chanakya-901" pitchFamily="34" charset="0"/>
              </a:rPr>
              <a:t>kj</a:t>
            </a:r>
            <a:r>
              <a:rPr lang="en-US" sz="2400" dirty="0">
                <a:latin typeface="Walkman-Chanakya-901" pitchFamily="34" charset="0"/>
              </a:rPr>
              <a:t>[</a:t>
            </a:r>
            <a:r>
              <a:rPr lang="en-US" sz="2400" dirty="0" err="1">
                <a:latin typeface="Walkman-Chanakya-901" pitchFamily="34" charset="0"/>
              </a:rPr>
              <a:t>kjkgV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rFkk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diQ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nks"k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ls</a:t>
            </a:r>
            <a:r>
              <a:rPr lang="en-US" sz="2400" dirty="0">
                <a:latin typeface="Walkman-Chanakya-901" pitchFamily="34" charset="0"/>
              </a:rPr>
              <a:t> ;</a:t>
            </a:r>
            <a:r>
              <a:rPr lang="en-US" sz="2400" dirty="0" err="1">
                <a:latin typeface="Walkman-Chanakya-901" pitchFamily="34" charset="0"/>
              </a:rPr>
              <a:t>qDr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xys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fudys</a:t>
            </a:r>
            <a:r>
              <a:rPr lang="en-US" sz="2400" dirty="0">
                <a:latin typeface="Walkman-Chanakya-901" pitchFamily="34" charset="0"/>
              </a:rPr>
              <a:t>] </a:t>
            </a:r>
            <a:r>
              <a:rPr lang="en-US" sz="2400" dirty="0" err="1">
                <a:latin typeface="Walkman-Chanakya-901" pitchFamily="34" charset="0"/>
              </a:rPr>
              <a:t>mldks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dfiy</a:t>
            </a:r>
            <a:r>
              <a:rPr lang="en-US" sz="2400" dirty="0">
                <a:latin typeface="Walkman-Chanakya-901" pitchFamily="34" charset="0"/>
              </a:rPr>
              <a:t> le&gt;k </a:t>
            </a:r>
            <a:r>
              <a:rPr lang="en-US" sz="2400" dirty="0" err="1">
                <a:latin typeface="Walkman-Chanakya-901" pitchFamily="34" charset="0"/>
              </a:rPr>
              <a:t>pkfg,A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Loj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esa</a:t>
            </a:r>
            <a:r>
              <a:rPr lang="en-US" sz="2400" dirty="0">
                <a:latin typeface="Walkman-Chanakya-901" pitchFamily="34" charset="0"/>
              </a:rPr>
              <a:t> '</a:t>
            </a:r>
            <a:r>
              <a:rPr lang="en-US" sz="2400" dirty="0" err="1">
                <a:latin typeface="Walkman-Chanakya-901" pitchFamily="34" charset="0"/>
              </a:rPr>
              <a:t>kjhj</a:t>
            </a:r>
            <a:r>
              <a:rPr lang="en-US" sz="2400" dirty="0">
                <a:latin typeface="Walkman-Chanakya-901" pitchFamily="34" charset="0"/>
              </a:rPr>
              <a:t> dh </a:t>
            </a:r>
            <a:r>
              <a:rPr lang="en-US" sz="2400" dirty="0" err="1">
                <a:latin typeface="Walkman-Chanakya-901" pitchFamily="34" charset="0"/>
              </a:rPr>
              <a:t>d`'krk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dkj.k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deh</a:t>
            </a:r>
            <a:r>
              <a:rPr lang="en-US" sz="2400" dirty="0">
                <a:latin typeface="Walkman-Chanakya-901" pitchFamily="34" charset="0"/>
              </a:rPr>
              <a:t> ;k </a:t>
            </a:r>
            <a:r>
              <a:rPr lang="en-US" sz="2400" dirty="0" err="1">
                <a:latin typeface="Walkman-Chanakya-901" pitchFamily="34" charset="0"/>
              </a:rPr>
              <a:t>vkf</a:t>
            </a:r>
            <a:r>
              <a:rPr lang="en-US" sz="2400" dirty="0">
                <a:latin typeface="Walkman-Chanakya-901" pitchFamily="34" charset="0"/>
              </a:rPr>
              <a:t>/D; fn[</a:t>
            </a:r>
            <a:r>
              <a:rPr lang="en-US" sz="2400" dirty="0" err="1">
                <a:latin typeface="Walkman-Chanakya-901" pitchFamily="34" charset="0"/>
              </a:rPr>
              <a:t>kkbZ</a:t>
            </a:r>
            <a:r>
              <a:rPr lang="en-US" sz="2400" dirty="0">
                <a:latin typeface="Walkman-Chanakya-901" pitchFamily="34" charset="0"/>
              </a:rPr>
              <a:t> ns ;k </a:t>
            </a:r>
            <a:r>
              <a:rPr lang="en-US" sz="2400" dirty="0" err="1">
                <a:latin typeface="Walkman-Chanakya-901" pitchFamily="34" charset="0"/>
              </a:rPr>
              <a:t>cM+h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d`'k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vkokt</a:t>
            </a:r>
            <a:r>
              <a:rPr lang="en-US" sz="2400" dirty="0" smtClean="0">
                <a:latin typeface="Walkman-Chanakya-901" pitchFamily="34" charset="0"/>
              </a:rPr>
              <a:t>+ </a:t>
            </a:r>
            <a:r>
              <a:rPr lang="en-US" sz="2400" dirty="0" err="1">
                <a:latin typeface="Walkman-Chanakya-901" pitchFamily="34" charset="0"/>
              </a:rPr>
              <a:t>gks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tk</a:t>
            </a:r>
            <a:r>
              <a:rPr lang="en-US" sz="2400" dirty="0">
                <a:latin typeface="Walkman-Chanakya-901" pitchFamily="34" charset="0"/>
              </a:rPr>
              <a:t>, </a:t>
            </a:r>
            <a:r>
              <a:rPr lang="en-US" sz="2400" dirty="0" err="1">
                <a:latin typeface="Walkman-Chanakya-901" pitchFamily="34" charset="0"/>
              </a:rPr>
              <a:t>rks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mls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vuofLFkr</a:t>
            </a:r>
            <a:r>
              <a:rPr lang="en-US" sz="2400" dirty="0">
                <a:latin typeface="Walkman-Chanakya-901" pitchFamily="34" charset="0"/>
              </a:rPr>
              <a:t> le&gt;</a:t>
            </a:r>
            <a:r>
              <a:rPr lang="en-US" sz="2400" dirty="0" err="1">
                <a:latin typeface="Walkman-Chanakya-901" pitchFamily="34" charset="0"/>
              </a:rPr>
              <a:t>uk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pkfg,A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nkarksa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dks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nckdj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xkus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dks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lUn`"V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gks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x;k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dgk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tkrk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gSA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tks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Loj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vius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mPpkj.k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LFkku</a:t>
            </a:r>
            <a:r>
              <a:rPr lang="en-US" sz="2400" dirty="0">
                <a:latin typeface="Walkman-Chanakya-901" pitchFamily="34" charset="0"/>
              </a:rPr>
              <a:t> dh </a:t>
            </a:r>
            <a:r>
              <a:rPr lang="en-US" sz="2400" dirty="0" err="1">
                <a:latin typeface="Walkman-Chanakya-901" pitchFamily="34" charset="0"/>
              </a:rPr>
              <a:t>mfpr</a:t>
            </a:r>
            <a:r>
              <a:rPr lang="en-US" sz="2400" dirty="0">
                <a:latin typeface="Walkman-Chanakya-901" pitchFamily="34" charset="0"/>
              </a:rPr>
              <a:t> :</a:t>
            </a:r>
            <a:r>
              <a:rPr lang="en-US" sz="2400" dirty="0" err="1" smtClean="0">
                <a:latin typeface="Walkman-Chanakya-901" pitchFamily="34" charset="0"/>
              </a:rPr>
              <a:t>i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Li'kZ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djrs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gq</a:t>
            </a:r>
            <a:r>
              <a:rPr lang="en-US" sz="2400" dirty="0">
                <a:latin typeface="Walkman-Chanakya-901" pitchFamily="34" charset="0"/>
              </a:rPr>
              <a:t>, u </a:t>
            </a:r>
            <a:r>
              <a:rPr lang="en-US" sz="2400" dirty="0" err="1">
                <a:latin typeface="Walkman-Chanakya-901" pitchFamily="34" charset="0"/>
              </a:rPr>
              <a:t>fudyrk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gks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rFkk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tks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dBksj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vkSj</a:t>
            </a:r>
            <a:r>
              <a:rPr lang="en-US" sz="2400" dirty="0">
                <a:latin typeface="Walkman-Chanakya-901" pitchFamily="34" charset="0"/>
              </a:rPr>
              <a:t> :[</a:t>
            </a:r>
            <a:r>
              <a:rPr lang="en-US" sz="2400" dirty="0" err="1">
                <a:latin typeface="Walkman-Chanakya-901" pitchFamily="34" charset="0"/>
              </a:rPr>
              <a:t>kk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jgrk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gks</a:t>
            </a:r>
            <a:r>
              <a:rPr lang="en-US" sz="2400" dirty="0">
                <a:latin typeface="Walkman-Chanakya-901" pitchFamily="34" charset="0"/>
              </a:rPr>
              <a:t>] </a:t>
            </a:r>
            <a:r>
              <a:rPr lang="en-US" sz="2400" dirty="0" err="1">
                <a:latin typeface="Walkman-Chanakya-901" pitchFamily="34" charset="0"/>
              </a:rPr>
              <a:t>mldks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dkiQh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dgrs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gSaA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tks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Loj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ukd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fudyrk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gks</a:t>
            </a:r>
            <a:r>
              <a:rPr lang="en-US" sz="2400" dirty="0">
                <a:latin typeface="Walkman-Chanakya-901" pitchFamily="34" charset="0"/>
              </a:rPr>
              <a:t>] </a:t>
            </a:r>
            <a:r>
              <a:rPr lang="en-US" sz="2400" dirty="0" err="1">
                <a:latin typeface="Walkman-Chanakya-901" pitchFamily="34" charset="0"/>
              </a:rPr>
              <a:t>mls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rqEcqdh</a:t>
            </a:r>
            <a:r>
              <a:rPr lang="en-US" sz="2400" dirty="0">
                <a:latin typeface="Walkman-Chanakya-901" pitchFamily="34" charset="0"/>
              </a:rPr>
              <a:t> le&gt;</a:t>
            </a:r>
            <a:r>
              <a:rPr lang="en-US" sz="2400" dirty="0" err="1">
                <a:latin typeface="Walkman-Chanakya-901" pitchFamily="34" charset="0"/>
              </a:rPr>
              <a:t>uk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pkfg,A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laxhrjRukdj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esa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xk;d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xq.kkas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lkFk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nks"kksa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Hkh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lfoLrkj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o.kZu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izkIr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gksrk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gSA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xhr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nks"k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HkjrHkk</a:t>
            </a:r>
            <a:r>
              <a:rPr lang="en-US" sz="2400" b="1" dirty="0">
                <a:latin typeface="Walkman-Chanakya-901" pitchFamily="34" charset="0"/>
              </a:rPr>
              <a:t>";e </a:t>
            </a:r>
            <a:r>
              <a:rPr lang="en-US" sz="2400" dirty="0" err="1">
                <a:latin typeface="Walkman-Chanakya-901" pitchFamily="34" charset="0"/>
              </a:rPr>
              <a:t>ds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vuqlkj</a:t>
            </a:r>
            <a:r>
              <a:rPr lang="en-US" sz="2400" dirty="0" smtClean="0">
                <a:latin typeface="Walkman-Chanakya-901" pitchFamily="34" charset="0"/>
              </a:rPr>
              <a:t>%&amp;</a:t>
            </a:r>
          </a:p>
          <a:p>
            <a:pPr algn="just">
              <a:lnSpc>
                <a:spcPct val="80000"/>
              </a:lnSpc>
            </a:pPr>
            <a:endParaRPr lang="en-US" sz="2400" dirty="0">
              <a:latin typeface="Walkman-Chanakya-901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2400" b="1" dirty="0">
                <a:latin typeface="Walkman-Chanakya-901" pitchFamily="34" charset="0"/>
              </a:rPr>
              <a:t>'</a:t>
            </a:r>
            <a:r>
              <a:rPr lang="en-US" sz="2400" b="1" dirty="0" err="1">
                <a:latin typeface="Walkman-Chanakya-901" pitchFamily="34" charset="0"/>
              </a:rPr>
              <a:t>kafdr</a:t>
            </a:r>
            <a:r>
              <a:rPr lang="en-US" sz="2400" b="1" dirty="0">
                <a:latin typeface="Walkman-Chanakya-901" pitchFamily="34" charset="0"/>
              </a:rPr>
              <a:t>] Hkhreq¼"VkeO;Drequkflde~A</a:t>
            </a:r>
            <a:br>
              <a:rPr lang="en-US" sz="2400" b="1" dirty="0">
                <a:latin typeface="Walkman-Chanakya-901" pitchFamily="34" charset="0"/>
              </a:rPr>
            </a:br>
            <a:r>
              <a:rPr lang="en-US" sz="2400" b="1" dirty="0" err="1">
                <a:latin typeface="Walkman-Chanakya-901" pitchFamily="34" charset="0"/>
              </a:rPr>
              <a:t>dkdLoja</a:t>
            </a:r>
            <a:r>
              <a:rPr lang="en-US" sz="2400" b="1" dirty="0">
                <a:latin typeface="Walkman-Chanakya-901" pitchFamily="34" charset="0"/>
              </a:rPr>
              <a:t>] </a:t>
            </a:r>
            <a:r>
              <a:rPr lang="en-US" sz="2400" b="1" dirty="0" err="1">
                <a:latin typeface="Walkman-Chanakya-901" pitchFamily="34" charset="0"/>
              </a:rPr>
              <a:t>f'kjksxra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rFkk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LFkku</a:t>
            </a:r>
            <a:r>
              <a:rPr lang="en-US" sz="2400" b="1" dirty="0">
                <a:latin typeface="Walkman-Chanakya-901" pitchFamily="34" charset="0"/>
              </a:rPr>
              <a:t> &amp; </a:t>
            </a:r>
            <a:r>
              <a:rPr lang="en-US" sz="2400" b="1" dirty="0" err="1" smtClean="0">
                <a:latin typeface="Walkman-Chanakya-901" pitchFamily="34" charset="0"/>
              </a:rPr>
              <a:t>fooftZre~AA</a:t>
            </a:r>
            <a:endParaRPr lang="en-US" sz="2400" b="1" dirty="0">
              <a:latin typeface="Walkman-Chanakya-901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52800" y="152400"/>
            <a:ext cx="24785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00B050"/>
                </a:solidFill>
                <a:latin typeface="Walkman-Chanakya-901" pitchFamily="34" charset="0"/>
              </a:rPr>
              <a:t>xk;d</a:t>
            </a:r>
            <a:r>
              <a:rPr lang="en-US" sz="3200" dirty="0" smtClean="0">
                <a:solidFill>
                  <a:srgbClr val="00B050"/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Walkman-Chanakya-901" pitchFamily="34" charset="0"/>
              </a:rPr>
              <a:t>ds</a:t>
            </a:r>
            <a:r>
              <a:rPr lang="en-US" sz="3200" dirty="0" smtClean="0">
                <a:solidFill>
                  <a:srgbClr val="00B050"/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Walkman-Chanakya-901" pitchFamily="34" charset="0"/>
              </a:rPr>
              <a:t>xq.k&amp;nks"k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 bright="53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14400"/>
            <a:ext cx="8610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latin typeface="Walkman-Chanakya-901" pitchFamily="34" charset="0"/>
              </a:rPr>
              <a:t>vFkkZr</a:t>
            </a:r>
            <a:r>
              <a:rPr lang="en-US" sz="2400" dirty="0" smtClean="0">
                <a:latin typeface="Walkman-Chanakya-901" pitchFamily="34" charset="0"/>
              </a:rPr>
              <a:t>~</a:t>
            </a:r>
            <a:r>
              <a:rPr lang="en-US" sz="2400" b="1" dirty="0" smtClean="0">
                <a:latin typeface="Walkman-Chanakya-901" pitchFamily="34" charset="0"/>
              </a:rPr>
              <a:t> </a:t>
            </a:r>
            <a:r>
              <a:rPr lang="en-US" sz="2400" dirty="0">
                <a:latin typeface="Walkman-Chanakya-901" pitchFamily="34" charset="0"/>
              </a:rPr>
              <a:t>'</a:t>
            </a:r>
            <a:r>
              <a:rPr lang="en-US" sz="2400" dirty="0" err="1">
                <a:latin typeface="Walkman-Chanakya-901" pitchFamily="34" charset="0"/>
              </a:rPr>
              <a:t>kafdr</a:t>
            </a:r>
            <a:r>
              <a:rPr lang="en-US" sz="2400" dirty="0">
                <a:latin typeface="Walkman-Chanakya-901" pitchFamily="34" charset="0"/>
              </a:rPr>
              <a:t>] </a:t>
            </a:r>
            <a:r>
              <a:rPr lang="en-US" sz="2400" dirty="0" err="1">
                <a:latin typeface="Walkman-Chanakya-901" pitchFamily="34" charset="0"/>
              </a:rPr>
              <a:t>Hkhr</a:t>
            </a:r>
            <a:r>
              <a:rPr lang="en-US" sz="2400" dirty="0">
                <a:latin typeface="Walkman-Chanakya-901" pitchFamily="34" charset="0"/>
              </a:rPr>
              <a:t>] </a:t>
            </a:r>
            <a:r>
              <a:rPr lang="en-US" sz="2400" dirty="0" err="1">
                <a:latin typeface="Walkman-Chanakya-901" pitchFamily="34" charset="0"/>
              </a:rPr>
              <a:t>ukfld</a:t>
            </a:r>
            <a:r>
              <a:rPr lang="en-US" sz="2400" dirty="0">
                <a:latin typeface="Walkman-Chanakya-901" pitchFamily="34" charset="0"/>
              </a:rPr>
              <a:t>] </a:t>
            </a:r>
            <a:r>
              <a:rPr lang="en-US" sz="2400" dirty="0" err="1">
                <a:latin typeface="Walkman-Chanakya-901" pitchFamily="34" charset="0"/>
              </a:rPr>
              <a:t>dkdLoj</a:t>
            </a:r>
            <a:r>
              <a:rPr lang="en-US" sz="2400" dirty="0">
                <a:latin typeface="Walkman-Chanakya-901" pitchFamily="34" charset="0"/>
              </a:rPr>
              <a:t>] </a:t>
            </a:r>
            <a:r>
              <a:rPr lang="en-US" sz="2400" dirty="0" err="1">
                <a:latin typeface="Walkman-Chanakya-901" pitchFamily="34" charset="0"/>
              </a:rPr>
              <a:t>f'kjksxr</a:t>
            </a:r>
            <a:r>
              <a:rPr lang="en-US" sz="2400" dirty="0">
                <a:latin typeface="Walkman-Chanakya-901" pitchFamily="34" charset="0"/>
              </a:rPr>
              <a:t>] </a:t>
            </a:r>
            <a:r>
              <a:rPr lang="en-US" sz="2400" dirty="0" err="1">
                <a:latin typeface="Walkman-Chanakya-901" pitchFamily="34" charset="0"/>
              </a:rPr>
              <a:t>LFkku&amp;fooftZre</a:t>
            </a:r>
            <a:r>
              <a:rPr lang="en-US" sz="2400" dirty="0">
                <a:latin typeface="Walkman-Chanakya-901" pitchFamily="34" charset="0"/>
              </a:rPr>
              <a:t>~ </a:t>
            </a:r>
            <a:r>
              <a:rPr lang="en-US" sz="2400" dirty="0" err="1">
                <a:latin typeface="Walkman-Chanakya-901" pitchFamily="34" charset="0"/>
              </a:rPr>
              <a:t>vkfn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xk;dkssa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dks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nks"k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gSA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xk;u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djrs</a:t>
            </a:r>
            <a:r>
              <a:rPr lang="en-US" sz="2400" dirty="0">
                <a:latin typeface="Walkman-Chanakya-901" pitchFamily="34" charset="0"/>
              </a:rPr>
              <a:t> le; </a:t>
            </a:r>
            <a:r>
              <a:rPr lang="en-US" sz="2400" dirty="0" err="1">
                <a:latin typeface="Walkman-Chanakya-901" pitchFamily="34" charset="0"/>
              </a:rPr>
              <a:t>tc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xk;u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fdlh</a:t>
            </a:r>
            <a:r>
              <a:rPr lang="en-US" sz="2400" dirty="0">
                <a:latin typeface="Walkman-Chanakya-901" pitchFamily="34" charset="0"/>
              </a:rPr>
              <a:t> '</a:t>
            </a:r>
            <a:r>
              <a:rPr lang="en-US" sz="2400" dirty="0" err="1">
                <a:latin typeface="Walkman-Chanakya-901" pitchFamily="34" charset="0"/>
              </a:rPr>
              <a:t>kadk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xzLr</a:t>
            </a:r>
            <a:r>
              <a:rPr lang="en-US" sz="2400" dirty="0">
                <a:latin typeface="Walkman-Chanakya-901" pitchFamily="34" charset="0"/>
              </a:rPr>
              <a:t> fn[</a:t>
            </a:r>
            <a:r>
              <a:rPr lang="en-US" sz="2400" dirty="0" err="1">
                <a:latin typeface="Walkman-Chanakya-901" pitchFamily="34" charset="0"/>
              </a:rPr>
              <a:t>kkbZ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nsrk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gS</a:t>
            </a:r>
            <a:r>
              <a:rPr lang="en-US" sz="2400" dirty="0">
                <a:latin typeface="Walkman-Chanakya-901" pitchFamily="34" charset="0"/>
              </a:rPr>
              <a:t>] </a:t>
            </a:r>
            <a:r>
              <a:rPr lang="en-US" sz="2400" dirty="0" err="1">
                <a:latin typeface="Walkman-Chanakya-901" pitchFamily="34" charset="0"/>
              </a:rPr>
              <a:t>rks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mldks</a:t>
            </a:r>
            <a:r>
              <a:rPr lang="en-US" sz="2400" dirty="0">
                <a:latin typeface="Walkman-Chanakya-901" pitchFamily="34" charset="0"/>
              </a:rPr>
              <a:t> '</a:t>
            </a:r>
            <a:r>
              <a:rPr lang="en-US" sz="2400" dirty="0" err="1">
                <a:latin typeface="Walkman-Chanakya-901" pitchFamily="34" charset="0"/>
              </a:rPr>
              <a:t>kafdr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dgrs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gSA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xk;u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djrs</a:t>
            </a:r>
            <a:r>
              <a:rPr lang="en-US" sz="2400" dirty="0">
                <a:latin typeface="Walkman-Chanakya-901" pitchFamily="34" charset="0"/>
              </a:rPr>
              <a:t> le; </a:t>
            </a:r>
            <a:r>
              <a:rPr lang="en-US" sz="2400" dirty="0" err="1">
                <a:latin typeface="Walkman-Chanakya-901" pitchFamily="34" charset="0"/>
              </a:rPr>
              <a:t>tks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xk;d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Hk;Hkhr</a:t>
            </a:r>
            <a:r>
              <a:rPr lang="en-US" sz="2400" dirty="0">
                <a:latin typeface="Walkman-Chanakya-901" pitchFamily="34" charset="0"/>
              </a:rPr>
              <a:t> fn[</a:t>
            </a:r>
            <a:r>
              <a:rPr lang="en-US" sz="2400" dirty="0" err="1">
                <a:latin typeface="Walkman-Chanakya-901" pitchFamily="34" charset="0"/>
              </a:rPr>
              <a:t>kkbZ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nsrk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gS</a:t>
            </a:r>
            <a:r>
              <a:rPr lang="en-US" sz="2400" dirty="0">
                <a:latin typeface="Walkman-Chanakya-901" pitchFamily="34" charset="0"/>
              </a:rPr>
              <a:t>] </a:t>
            </a:r>
            <a:r>
              <a:rPr lang="en-US" sz="2400" dirty="0" err="1">
                <a:latin typeface="Walkman-Chanakya-901" pitchFamily="34" charset="0"/>
              </a:rPr>
              <a:t>mldks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Hkhr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dgk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tkrk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ukd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esa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xk;u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djus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okys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dks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ukfld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dgrs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gaSA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ftldk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Loj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dkd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vFkkZr</a:t>
            </a:r>
            <a:r>
              <a:rPr lang="en-US" sz="2400" dirty="0">
                <a:latin typeface="Walkman-Chanakya-901" pitchFamily="34" charset="0"/>
              </a:rPr>
              <a:t>~ </a:t>
            </a:r>
            <a:r>
              <a:rPr lang="en-US" sz="2400" dirty="0" err="1">
                <a:latin typeface="Walkman-Chanakya-901" pitchFamily="34" charset="0"/>
              </a:rPr>
              <a:t>dkSos</a:t>
            </a:r>
            <a:r>
              <a:rPr lang="en-US" sz="2400" dirty="0">
                <a:latin typeface="Walkman-Chanakya-901" pitchFamily="34" charset="0"/>
              </a:rPr>
              <a:t> dh </a:t>
            </a:r>
            <a:r>
              <a:rPr lang="en-US" sz="2400" dirty="0" err="1">
                <a:latin typeface="Walkman-Chanakya-901" pitchFamily="34" charset="0"/>
              </a:rPr>
              <a:t>HkkfUr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ddZ'k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izrhr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gksrk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gks</a:t>
            </a:r>
            <a:r>
              <a:rPr lang="en-US" sz="2400" dirty="0">
                <a:latin typeface="Walkman-Chanakya-901" pitchFamily="34" charset="0"/>
              </a:rPr>
              <a:t>] </a:t>
            </a:r>
            <a:r>
              <a:rPr lang="en-US" sz="2400" dirty="0" err="1">
                <a:latin typeface="Walkman-Chanakya-901" pitchFamily="34" charset="0"/>
              </a:rPr>
              <a:t>mldks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dkd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Loj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dgk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tkrk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gSA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ftldk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Loj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rkj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lIrd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vFkok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Åapk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xkus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fod`r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gks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tkrk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gS</a:t>
            </a:r>
            <a:r>
              <a:rPr lang="en-US" sz="2400" dirty="0">
                <a:latin typeface="Walkman-Chanakya-901" pitchFamily="34" charset="0"/>
              </a:rPr>
              <a:t>] </a:t>
            </a:r>
            <a:r>
              <a:rPr lang="en-US" sz="2400" dirty="0" err="1">
                <a:latin typeface="Walkman-Chanakya-901" pitchFamily="34" charset="0"/>
              </a:rPr>
              <a:t>mldks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f'kjksx</a:t>
            </a:r>
            <a:r>
              <a:rPr lang="en-US" sz="2400" dirty="0">
                <a:latin typeface="Walkman-Chanakya-901" pitchFamily="34" charset="0"/>
              </a:rPr>
              <a:t> le&gt;</a:t>
            </a:r>
            <a:r>
              <a:rPr lang="en-US" sz="2400" dirty="0" err="1">
                <a:latin typeface="Walkman-Chanakya-901" pitchFamily="34" charset="0"/>
              </a:rPr>
              <a:t>uk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pkfg,A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LFkku&amp;fooftZre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vFkZ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gS</a:t>
            </a:r>
            <a:r>
              <a:rPr lang="en-US" sz="2400" dirty="0">
                <a:latin typeface="Walkman-Chanakya-901" pitchFamily="34" charset="0"/>
              </a:rPr>
              <a:t>] </a:t>
            </a:r>
            <a:r>
              <a:rPr lang="en-US" sz="2400" dirty="0" err="1">
                <a:latin typeface="Walkman-Chanakya-901" pitchFamily="34" charset="0"/>
              </a:rPr>
              <a:t>Lojksa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lgh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LFkku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ij</a:t>
            </a:r>
            <a:r>
              <a:rPr lang="en-US" sz="2400" dirty="0">
                <a:latin typeface="Walkman-Chanakya-901" pitchFamily="34" charset="0"/>
              </a:rPr>
              <a:t> u </a:t>
            </a:r>
            <a:r>
              <a:rPr lang="en-US" sz="2400" dirty="0" err="1">
                <a:latin typeface="Walkman-Chanakya-901" pitchFamily="34" charset="0"/>
              </a:rPr>
              <a:t>yxkdj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dqN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fod`r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gksdj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yxuk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vkfnA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laxhrjRukdj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eq</a:t>
            </a:r>
            <a:r>
              <a:rPr lang="en-US" sz="2400" dirty="0">
                <a:latin typeface="Walkman-Chanakya-901" pitchFamily="34" charset="0"/>
              </a:rPr>
              <a:t>[; :</a:t>
            </a:r>
            <a:r>
              <a:rPr lang="en-US" sz="2400" dirty="0" err="1">
                <a:latin typeface="Walkman-Chanakya-901" pitchFamily="34" charset="0"/>
              </a:rPr>
              <a:t>i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xk;d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xq.kksa</a:t>
            </a:r>
            <a:r>
              <a:rPr lang="en-US" sz="2400" dirty="0">
                <a:latin typeface="Walkman-Chanakya-901" pitchFamily="34" charset="0"/>
              </a:rPr>
              <a:t> dh la[;k 22 </a:t>
            </a:r>
            <a:r>
              <a:rPr lang="en-US" sz="2400" dirty="0" err="1">
                <a:latin typeface="Walkman-Chanakya-901" pitchFamily="34" charset="0"/>
              </a:rPr>
              <a:t>vkSj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 smtClean="0">
                <a:latin typeface="Walkman-Chanakya-901" pitchFamily="34" charset="0"/>
              </a:rPr>
              <a:t>voxq.kksa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vFkok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nks"kksa</a:t>
            </a:r>
            <a:r>
              <a:rPr lang="en-US" sz="2400" dirty="0">
                <a:latin typeface="Walkman-Chanakya-901" pitchFamily="34" charset="0"/>
              </a:rPr>
              <a:t> dh la[;k 25 </a:t>
            </a:r>
            <a:r>
              <a:rPr lang="en-US" sz="2400" dirty="0" err="1">
                <a:latin typeface="Walkman-Chanakya-901" pitchFamily="34" charset="0"/>
              </a:rPr>
              <a:t>ekuh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xbZ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gS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ia</a:t>
            </a:r>
            <a:r>
              <a:rPr lang="en-US" sz="2400" dirty="0">
                <a:latin typeface="Walkman-Chanakya-901" pitchFamily="34" charset="0"/>
              </a:rPr>
              <a:t>- </a:t>
            </a:r>
            <a:r>
              <a:rPr lang="en-US" sz="2400" dirty="0" err="1" smtClean="0">
                <a:latin typeface="Walkman-Chanakya-901" pitchFamily="34" charset="0"/>
              </a:rPr>
              <a:t>Hkkr</a:t>
            </a:r>
            <a:r>
              <a:rPr lang="en-US" sz="2400" dirty="0" smtClean="0">
                <a:latin typeface="Walkman-Chanakya-901" pitchFamily="34" charset="0"/>
              </a:rPr>
              <a:t>[</a:t>
            </a:r>
            <a:r>
              <a:rPr lang="en-US" sz="2400" dirty="0" err="1" smtClean="0">
                <a:latin typeface="Walkman-Chanakya-901" pitchFamily="34" charset="0"/>
              </a:rPr>
              <a:t>k.Ms</a:t>
            </a:r>
            <a:r>
              <a:rPr lang="en-US" sz="2400" dirty="0" smtClean="0">
                <a:latin typeface="Walkman-Chanakya-901" pitchFamily="34" charset="0"/>
              </a:rPr>
              <a:t> </a:t>
            </a:r>
            <a:r>
              <a:rPr lang="en-US" sz="2400" dirty="0">
                <a:latin typeface="Walkman-Chanakya-901" pitchFamily="34" charset="0"/>
              </a:rPr>
              <a:t>us </a:t>
            </a:r>
            <a:r>
              <a:rPr lang="en-US" sz="2400" dirty="0" err="1">
                <a:latin typeface="Walkman-Chanakya-901" pitchFamily="34" charset="0"/>
              </a:rPr>
              <a:t>Hkh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JheYy</a:t>
            </a:r>
            <a:r>
              <a:rPr lang="en-US" sz="2400" dirty="0">
                <a:latin typeface="Walkman-Chanakya-901" pitchFamily="34" charset="0"/>
              </a:rPr>
              <a:t>{;</a:t>
            </a:r>
            <a:r>
              <a:rPr lang="en-US" sz="2400" dirty="0" err="1">
                <a:latin typeface="Walkman-Chanakya-901" pitchFamily="34" charset="0"/>
              </a:rPr>
              <a:t>laxhre</a:t>
            </a:r>
            <a:r>
              <a:rPr lang="en-US" sz="2400" dirty="0">
                <a:latin typeface="Walkman-Chanakya-901" pitchFamily="34" charset="0"/>
              </a:rPr>
              <a:t>~ </a:t>
            </a:r>
            <a:r>
              <a:rPr lang="en-US" sz="2400" dirty="0" err="1">
                <a:latin typeface="Walkman-Chanakya-901" pitchFamily="34" charset="0"/>
              </a:rPr>
              <a:t>esa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xk;dksa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ds</a:t>
            </a:r>
            <a:r>
              <a:rPr lang="en-US" sz="2400" dirty="0">
                <a:latin typeface="Walkman-Chanakya-901" pitchFamily="34" charset="0"/>
              </a:rPr>
              <a:t> 22 </a:t>
            </a:r>
            <a:r>
              <a:rPr lang="en-US" sz="2400" dirty="0" err="1">
                <a:latin typeface="Walkman-Chanakya-901" pitchFamily="34" charset="0"/>
              </a:rPr>
              <a:t>x.kksa</a:t>
            </a:r>
            <a:r>
              <a:rPr lang="en-US" sz="2400" dirty="0">
                <a:latin typeface="Walkman-Chanakya-901" pitchFamily="34" charset="0"/>
              </a:rPr>
              <a:t> ,</a:t>
            </a:r>
            <a:r>
              <a:rPr lang="en-US" sz="2400" dirty="0" err="1">
                <a:latin typeface="Walkman-Chanakya-901" pitchFamily="34" charset="0"/>
              </a:rPr>
              <a:t>oa</a:t>
            </a:r>
            <a:r>
              <a:rPr lang="en-US" sz="2400" dirty="0">
                <a:latin typeface="Walkman-Chanakya-901" pitchFamily="34" charset="0"/>
              </a:rPr>
              <a:t> 25 </a:t>
            </a:r>
            <a:r>
              <a:rPr lang="en-US" sz="2400" dirty="0" err="1">
                <a:latin typeface="Walkman-Chanakya-901" pitchFamily="34" charset="0"/>
              </a:rPr>
              <a:t>nks"kh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dk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o.kZu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lfoLrkj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fd;k</a:t>
            </a:r>
            <a:r>
              <a:rPr lang="en-US" sz="2400" dirty="0">
                <a:latin typeface="Walkman-Chanakya-901" pitchFamily="34" charset="0"/>
              </a:rPr>
              <a:t> </a:t>
            </a:r>
            <a:r>
              <a:rPr lang="en-US" sz="2400" dirty="0" err="1">
                <a:latin typeface="Walkman-Chanakya-901" pitchFamily="34" charset="0"/>
              </a:rPr>
              <a:t>gSA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3352800" y="152400"/>
            <a:ext cx="24785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00B050"/>
                </a:solidFill>
                <a:latin typeface="Walkman-Chanakya-901" pitchFamily="34" charset="0"/>
              </a:rPr>
              <a:t>xk;d</a:t>
            </a:r>
            <a:r>
              <a:rPr lang="en-US" sz="3200" dirty="0" smtClean="0">
                <a:solidFill>
                  <a:srgbClr val="00B050"/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Walkman-Chanakya-901" pitchFamily="34" charset="0"/>
              </a:rPr>
              <a:t>ds</a:t>
            </a:r>
            <a:r>
              <a:rPr lang="en-US" sz="3200" dirty="0" smtClean="0">
                <a:solidFill>
                  <a:srgbClr val="00B050"/>
                </a:solidFill>
                <a:latin typeface="Walkman-Chanakya-901" pitchFamily="34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Walkman-Chanakya-901" pitchFamily="34" charset="0"/>
              </a:rPr>
              <a:t>xq.k&amp;nks"k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0" y="2438400"/>
            <a:ext cx="6172200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i-IN" sz="16600" dirty="0">
                <a:solidFill>
                  <a:srgbClr val="00B050"/>
                </a:solidFill>
                <a:latin typeface="Walkman-Chanakya-901" pitchFamily="34" charset="0"/>
              </a:rPr>
              <a:t>समाप्त</a:t>
            </a:r>
            <a:endParaRPr lang="en-US" sz="16600" dirty="0">
              <a:solidFill>
                <a:srgbClr val="00B050"/>
              </a:solidFill>
              <a:latin typeface="Walkman-Chanakya-901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580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utsahvardhan</dc:creator>
  <cp:lastModifiedBy>wINXP</cp:lastModifiedBy>
  <cp:revision>8</cp:revision>
  <dcterms:created xsi:type="dcterms:W3CDTF">2012-11-26T08:16:27Z</dcterms:created>
  <dcterms:modified xsi:type="dcterms:W3CDTF">2007-10-22T19:15:03Z</dcterms:modified>
</cp:coreProperties>
</file>