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174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F18577-49DA-458B-89D3-F3C92EA5CA92}" type="datetimeFigureOut">
              <a:rPr lang="en-US" smtClean="0"/>
              <a:pPr/>
              <a:t>10/23/2007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C0308-6FB2-4503-94C5-987EF56AD0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1000"/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457200" y="304800"/>
            <a:ext cx="6629400" cy="1752600"/>
          </a:xfrm>
          <a:prstGeom prst="rect">
            <a:avLst/>
          </a:prstGeom>
        </p:spPr>
        <p:txBody>
          <a:bodyPr>
            <a:prstTxWarp prst="textPlain">
              <a:avLst>
                <a:gd name="adj" fmla="val 48623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vyadkj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5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5638800"/>
            <a:ext cx="4800600" cy="1066800"/>
          </a:xfrm>
        </p:spPr>
        <p:txBody>
          <a:bodyPr/>
          <a:lstStyle/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Dr. </a:t>
            </a:r>
            <a:r>
              <a:rPr lang="en-US" sz="2000" dirty="0" err="1" smtClean="0">
                <a:solidFill>
                  <a:schemeClr val="bg1"/>
                </a:solidFill>
              </a:rPr>
              <a:t>Saubhagya</a:t>
            </a:r>
            <a:r>
              <a:rPr lang="en-US" sz="2000" dirty="0" smtClean="0">
                <a:solidFill>
                  <a:schemeClr val="bg1"/>
                </a:solidFill>
              </a:rPr>
              <a:t> </a:t>
            </a:r>
            <a:r>
              <a:rPr lang="en-US" sz="2000" dirty="0" err="1" smtClean="0">
                <a:solidFill>
                  <a:schemeClr val="bg1"/>
                </a:solidFill>
              </a:rPr>
              <a:t>Vardhan</a:t>
            </a:r>
            <a:r>
              <a:rPr lang="en-US" sz="2000" dirty="0" smtClean="0">
                <a:solidFill>
                  <a:schemeClr val="bg1"/>
                </a:solidFill>
              </a:rPr>
              <a:t>,  </a:t>
            </a: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Associate Professor in Music,  </a:t>
            </a: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Head of the </a:t>
            </a:r>
            <a:r>
              <a:rPr lang="en-US" sz="2000" dirty="0" err="1" smtClean="0">
                <a:solidFill>
                  <a:schemeClr val="bg1"/>
                </a:solidFill>
              </a:rPr>
              <a:t>Deptt</a:t>
            </a:r>
            <a:r>
              <a:rPr lang="en-US" sz="2000" dirty="0" smtClean="0">
                <a:solidFill>
                  <a:schemeClr val="bg1"/>
                </a:solidFill>
              </a:rPr>
              <a:t>., </a:t>
            </a:r>
          </a:p>
          <a:p>
            <a:pPr algn="l"/>
            <a:r>
              <a:rPr lang="en-US" sz="2000" dirty="0" smtClean="0">
                <a:solidFill>
                  <a:schemeClr val="bg1"/>
                </a:solidFill>
              </a:rPr>
              <a:t>P.G.G.C.G,  Sec-42,Chandigarh</a:t>
            </a:r>
            <a:endParaRPr lang="en-US" sz="2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304800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vyadkj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143000"/>
            <a:ext cx="8686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fof'k"Vo.kZlanHkZeyadkja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izp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{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krs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/>
            </a:r>
            <a:b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</a:b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,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dSdL;ka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ewPNZuk;ka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f=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k"kf"B#fnrk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cq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/S% AA</a:t>
            </a:r>
          </a:p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vFkkZr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fof'k"V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Øe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Hkjr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LFkk;h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vkjksgh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vojksgh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lapkjh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bUgha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o.kksZa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kfjr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d&amp;,d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ewPNZuk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iafMrksa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us 63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nfÙky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%&amp; 13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pkj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o.kksZa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vkJ;Hkwr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gaS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ukU;nso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LFkk;h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dh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&amp;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nfÙky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budh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la[;k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pkj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ekuh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vkjksgh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&amp;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ckjg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vojksgh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Øe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ckjg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lapkjh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&amp;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iPphl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%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ukU;sno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dh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dqy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la[;k 56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Hkjr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ukV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~;'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kkL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=k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eas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lfoLrkj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ijUrq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mUgksusa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budh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la[;k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 fu/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kZj.k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lEcU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/h 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yksd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xhfr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gq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LFkku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fn;k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bUgksaus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dh la[;k  33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ekuh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lkFk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Hkjr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Lo:i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iz;ksx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fof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earx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33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vgkscy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68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lq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dy'k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18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endParaRPr lang="en-US" sz="2400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Øes.k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LojlUnHkZeyadkja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izp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{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krsA</a:t>
            </a:r>
            <a:endParaRPr lang="en-US" sz="2400" b="1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rL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;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HksnkLrq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Hkw;kZlLr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=k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LFkkf;xrkUczqos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AA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457200" y="0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vyadkj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856357"/>
            <a:ext cx="86868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vFkkZr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~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Øekuqlkj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iz;ksx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vFkok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Øekuqlkj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lUnHkZ&amp;laxBu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lqxqEiQu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Hkyh&amp;Hkkafr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xawFks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x,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fdlh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pht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ltkus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vFkok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ftuds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}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kjk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jkx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ltk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,¡]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rku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iYVs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vkyki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tSls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fcuk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pUnzek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vPNh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ugha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yxrh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fcuk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ikuh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unh dh 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kksHkk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ugha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fcuk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iQwyksa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dh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csy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ugha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lqgkrh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,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fcuk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vkHkw"k.kksa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L=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dh 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kksHkk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ugha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oSls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ghu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xhr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dh 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kksHkk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ugha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gksrhA</a:t>
            </a:r>
            <a:endParaRPr lang="en-US" sz="2400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Hkjr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fuEufyf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[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N%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vFkok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èofu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Hksn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cryk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gaSA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&amp;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nhIr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eUnz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uhp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nqzr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foyfEcrA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t+ksj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vkokt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fudkyus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nwj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cksyus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vFkok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nwj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iqdkjus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dh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èofu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fudkyh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LFkku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vFkkZr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~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Nkrh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vkokt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fudkyh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og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eUnz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fuosZx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Xykfu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kadk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fpUrk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bR;kfn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,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slh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vkokt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fudkyh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mlls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gYdh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vkokt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+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uhp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tSls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&amp;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O;kfFk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JkfUr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=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kkl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ewNkZ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bR;kfn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heh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èofu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uhp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gaSA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d.B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tYnh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&amp;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tYnh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ftldk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og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nzqr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yfTtr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vkrZ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bR;kfn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O;fDRk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dh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èofu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d.B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/d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vodk'k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og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foyfEcr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J`axkj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fordZ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bR;kfn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" y="1676400"/>
            <a:ext cx="8686800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gekjs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}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kuksa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us N%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ikB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~;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kaxks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;s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&amp;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foPNsn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viZ.k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folxZ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vuqcU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nhiu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iz'kkluA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Å¡ps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rd p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&lt;+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fcuk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cslqjs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gq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hjs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&amp;/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hjs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uhps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mrjus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iz'keu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nhiu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mYVk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vFkkZr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p&lt;+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gq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Åij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nhiu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inksa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Hkkx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vxys&amp;fiNys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inksa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tksM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++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vuqcU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A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tSsl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kCnksa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de ;k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/d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oSls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okD;ksa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de ;k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/d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folxZ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Jksrkvksa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eas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viuh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e/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qj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ok.kh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xwatrh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mPpkj.k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viZ.k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okD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¡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fojke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\ ;g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foPNsn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dgykrk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;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s"kkek|Ur;ksjsdLojkLrs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LFkkf;o.kZxk%A</a:t>
            </a:r>
            <a:endParaRPr lang="en-US" sz="2400" b="1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izlUukfn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%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izlUurk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%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izl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=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kk|UrlaKd%AA</a:t>
            </a:r>
            <a:endParaRPr lang="en-US" sz="2400" b="1" dirty="0" smtClean="0">
              <a:solidFill>
                <a:schemeClr val="bg1"/>
              </a:solidFill>
              <a:latin typeface="Walkman-Chanakya-901" pitchFamily="34" charset="0"/>
            </a:endParaRPr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>
          <a:xfrm>
            <a:off x="381000" y="228600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vyadkj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228600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vyadkj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04800" y="1295400"/>
            <a:ext cx="85344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,d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vFkkZr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~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iz;ksx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kq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: 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x;k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mlh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LFkk;h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gaS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;s la[;k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1-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izlUukfn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2-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izlUuukUr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3-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izlUuk|Ur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4-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izlUueè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; 5-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Øejsfpr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6-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izLrkj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7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izlknA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laxhrjRukdj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LFkk;h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dh la[;k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vkjksgh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12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vojksgh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dh la[;k 12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lapkjh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dh la[;k 25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%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o.kksZa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eas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dh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dqy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la[;k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laxhrjRukdj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56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'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kkjaxnso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us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buds }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kjk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x,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dqy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63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[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k.Ms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vuqlkj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rky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&amp;/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zqo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eB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~; o :id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vkfn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x,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gaSA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vgkscy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us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rkyksa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/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kfjr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vyadkjksa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o.kZu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uke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&amp;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bUnzuhy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egkot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funksZ"k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lhj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dksfdy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vkoÙkZd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lnkuUnA</a:t>
            </a:r>
            <a:endParaRPr lang="en-US" sz="2400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Hknzks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uUnksa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ftr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%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lkseks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xzhoks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Hkky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%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izdk'kd%A</a:t>
            </a:r>
            <a:endParaRPr lang="en-US" sz="2400" b="1" dirty="0" smtClean="0">
              <a:solidFill>
                <a:schemeClr val="bg1"/>
              </a:solidFill>
              <a:latin typeface="Walkman-Chanakya-901" pitchFamily="34" charset="0"/>
            </a:endParaRPr>
          </a:p>
          <a:p>
            <a:pPr algn="ctr"/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bR;U;kU;fi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ukefu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equ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;%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lafxjfUr</a:t>
            </a:r>
            <a:r>
              <a:rPr lang="en-US" sz="2400" b="1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b="1" dirty="0" err="1" smtClean="0">
                <a:solidFill>
                  <a:schemeClr val="bg1"/>
                </a:solidFill>
                <a:latin typeface="Walkman-Chanakya-901" pitchFamily="34" charset="0"/>
              </a:rPr>
              <a:t>fgAA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duotone>
              <a:schemeClr val="accent5">
                <a:shade val="45000"/>
                <a:satMod val="135000"/>
              </a:schemeClr>
              <a:prstClr val="white"/>
            </a:duotone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228600"/>
            <a:ext cx="8172450" cy="731838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Walkman-Chanakya-901" pitchFamily="34" charset="0"/>
                <a:ea typeface="+mj-ea"/>
                <a:cs typeface="+mj-cs"/>
              </a:rPr>
              <a:t>vyadkj</a:t>
            </a:r>
            <a:endParaRPr kumimoji="0" lang="en-US" sz="60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Walkman-Chanakya-901" pitchFamily="34" charset="0"/>
              <a:ea typeface="+mj-ea"/>
              <a:cs typeface="+mj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8600" y="12192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vFkkZr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~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1-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Hknz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2-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uUn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3-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4-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lkse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5-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xzho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6-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Hkky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7-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izdk'kd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;s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vkSj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cgqr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uke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eqfu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yskx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crkrs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gaS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ftuesa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igyk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Hknz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ftldk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vkjEHk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vaxksa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tkdj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fiQj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igys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cksyk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eUnz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^l*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vkjEHk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fd;k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vfxze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tkdj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fiQj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iwoZ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^l*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cksyk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^l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js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l* ;g :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gqvk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Hknz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laKk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okyk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lqcqf¼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vUtuh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iq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=k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gqueku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crkrs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;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¡ ,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d&amp;,d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R;kx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;g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Øe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gksrk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ikBdksa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le&gt;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ysuk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pkfg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,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lc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ftUgsa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vktdy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^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iYVs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*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dgrs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]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eè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;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lIrd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"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kM~t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pydj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rkj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"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kM~t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rd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ctsaxsA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bu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vaydkjksa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lc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Loj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'kq¼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djds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rFkk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eè;e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dksey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csykoyh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BkB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esa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ctkuk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pkfg,A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#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fp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ds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vuqdwy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nwljs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BkBksa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ij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Hkh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ctk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ldrs</a:t>
            </a:r>
            <a:r>
              <a:rPr lang="en-US" sz="2400" dirty="0" smtClean="0">
                <a:solidFill>
                  <a:schemeClr val="bg1"/>
                </a:solidFill>
                <a:latin typeface="Walkman-Chanakya-901" pitchFamily="34" charset="0"/>
              </a:rPr>
              <a:t> </a:t>
            </a:r>
            <a:r>
              <a:rPr lang="en-US" sz="2400" dirty="0" err="1" smtClean="0">
                <a:solidFill>
                  <a:schemeClr val="bg1"/>
                </a:solidFill>
                <a:latin typeface="Walkman-Chanakya-901" pitchFamily="34" charset="0"/>
              </a:rPr>
              <a:t>gSA</a:t>
            </a:r>
            <a:endParaRPr lang="en-US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914400" y="2362200"/>
            <a:ext cx="6172200" cy="26468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hi-IN" sz="16600" dirty="0">
                <a:solidFill>
                  <a:schemeClr val="tx1">
                    <a:lumMod val="95000"/>
                    <a:lumOff val="5000"/>
                  </a:schemeClr>
                </a:solidFill>
                <a:latin typeface="Walkman-Chanakya-901" pitchFamily="34" charset="0"/>
              </a:rPr>
              <a:t>समाप्त</a:t>
            </a:r>
            <a:endParaRPr lang="en-US" sz="16600" dirty="0">
              <a:solidFill>
                <a:schemeClr val="tx1">
                  <a:lumMod val="95000"/>
                  <a:lumOff val="5000"/>
                </a:schemeClr>
              </a:solidFill>
              <a:latin typeface="Walkman-Chanakya-901" pitchFamily="34" charset="0"/>
            </a:endParaRPr>
          </a:p>
        </p:txBody>
      </p:sp>
    </p:spTree>
  </p:cSld>
  <p:clrMapOvr>
    <a:masterClrMapping/>
  </p:clrMapOvr>
  <p:transition spd="slow"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876</Words>
  <Application>Microsoft Office PowerPoint</Application>
  <PresentationFormat>On-screen Show (4:3)</PresentationFormat>
  <Paragraphs>24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utsahvardhan</dc:creator>
  <cp:lastModifiedBy>wINXP</cp:lastModifiedBy>
  <cp:revision>7</cp:revision>
  <dcterms:created xsi:type="dcterms:W3CDTF">2012-11-26T06:25:50Z</dcterms:created>
  <dcterms:modified xsi:type="dcterms:W3CDTF">2007-10-22T19:56:31Z</dcterms:modified>
</cp:coreProperties>
</file>