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95F6-1BF8-44E6-9A37-3619D5A1649D}" type="datetimeFigureOut">
              <a:rPr lang="en-US" smtClean="0"/>
              <a:pPr/>
              <a:t>26-Nov-12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4252-055C-4C51-964E-CDD1FEE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95F6-1BF8-44E6-9A37-3619D5A1649D}" type="datetimeFigureOut">
              <a:rPr lang="en-US" smtClean="0"/>
              <a:pPr/>
              <a:t>26-Nov-12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4252-055C-4C51-964E-CDD1FEE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95F6-1BF8-44E6-9A37-3619D5A1649D}" type="datetimeFigureOut">
              <a:rPr lang="en-US" smtClean="0"/>
              <a:pPr/>
              <a:t>26-Nov-12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4252-055C-4C51-964E-CDD1FEE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95F6-1BF8-44E6-9A37-3619D5A1649D}" type="datetimeFigureOut">
              <a:rPr lang="en-US" smtClean="0"/>
              <a:pPr/>
              <a:t>26-Nov-12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4252-055C-4C51-964E-CDD1FEE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95F6-1BF8-44E6-9A37-3619D5A1649D}" type="datetimeFigureOut">
              <a:rPr lang="en-US" smtClean="0"/>
              <a:pPr/>
              <a:t>26-Nov-12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4252-055C-4C51-964E-CDD1FEE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95F6-1BF8-44E6-9A37-3619D5A1649D}" type="datetimeFigureOut">
              <a:rPr lang="en-US" smtClean="0"/>
              <a:pPr/>
              <a:t>26-Nov-12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4252-055C-4C51-964E-CDD1FEE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95F6-1BF8-44E6-9A37-3619D5A1649D}" type="datetimeFigureOut">
              <a:rPr lang="en-US" smtClean="0"/>
              <a:pPr/>
              <a:t>26-Nov-12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4252-055C-4C51-964E-CDD1FEE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95F6-1BF8-44E6-9A37-3619D5A1649D}" type="datetimeFigureOut">
              <a:rPr lang="en-US" smtClean="0"/>
              <a:pPr/>
              <a:t>26-Nov-12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4252-055C-4C51-964E-CDD1FEE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95F6-1BF8-44E6-9A37-3619D5A1649D}" type="datetimeFigureOut">
              <a:rPr lang="en-US" smtClean="0"/>
              <a:pPr/>
              <a:t>26-Nov-12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4252-055C-4C51-964E-CDD1FEE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95F6-1BF8-44E6-9A37-3619D5A1649D}" type="datetimeFigureOut">
              <a:rPr lang="en-US" smtClean="0"/>
              <a:pPr/>
              <a:t>26-Nov-12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4252-055C-4C51-964E-CDD1FEE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95F6-1BF8-44E6-9A37-3619D5A1649D}" type="datetimeFigureOut">
              <a:rPr lang="en-US" smtClean="0"/>
              <a:pPr/>
              <a:t>26-Nov-12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4252-055C-4C51-964E-CDD1FEE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E95F6-1BF8-44E6-9A37-3619D5A1649D}" type="datetimeFigureOut">
              <a:rPr lang="en-US" smtClean="0"/>
              <a:pPr/>
              <a:t>26-Nov-12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E4252-055C-4C51-964E-CDD1FEE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tsahvardhan\Desktop\Music%20Presentation\Videos\Dhamar-%20Pt.%20Ritwik%20Sanyal%20Rag%20Darbari.mp4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3400" y="533400"/>
            <a:ext cx="8172450" cy="1600200"/>
          </a:xfrm>
          <a:prstGeom prst="rect">
            <a:avLst/>
          </a:prstGeom>
        </p:spPr>
        <p:txBody>
          <a:bodyPr>
            <a:prstTxWarp prst="textPlain">
              <a:avLst>
                <a:gd name="adj" fmla="val 48795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/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ekj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5410200"/>
            <a:ext cx="4191000" cy="1219200"/>
          </a:xfrm>
        </p:spPr>
        <p:txBody>
          <a:bodyPr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Saubhagya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Vardhan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</a:p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Associate Professor in Music, </a:t>
            </a:r>
          </a:p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Head of the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Deptt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., P.G.G.C.G, </a:t>
            </a:r>
          </a:p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Sec-42, Chandigarh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Dhamar- Pt. Ritwik Sanyal Rag Darbari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438400" y="2286000"/>
            <a:ext cx="4419600" cy="2857500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6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58785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3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33400" y="152400"/>
            <a:ext cx="817245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/</a:t>
            </a: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ekj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028343"/>
            <a:ext cx="8763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^/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vFkok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^/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eky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* '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kCn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vFkZ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iQkx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xhr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] ,d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izdkj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rky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minzo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mNy&amp;dwn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dykckth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FkekpkSdMh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vkfn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gekjs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kkL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=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;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laxhr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tks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uked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xk;d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kSyh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mlesa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;s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lkjh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fo'kss"krk,a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fo|eku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kSyh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gksyh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xhrksa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kfjr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bldkss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pkSng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=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kkvksa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dh ^/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uked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rky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cka?kdj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xk;k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tkrk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bl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kSyh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eq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[;r%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c`t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gksyh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o.kZu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jgrk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mNy&amp;dwn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rFkk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ekpkSadM+h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vkfn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gksyh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izeq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[k 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fØ;k,a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gksrh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bues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jk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k&amp;d`".k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yhykvksa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o.kZu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eq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[;: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fd;k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x;k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A 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qzoin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ukse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~&amp;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rkse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~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jkxyfIr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lfgr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y;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lkjk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dke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bles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gksrk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fdUrq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tc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zqoin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nksuksa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,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tkrs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rks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igys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zqoin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fiQj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gksrk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bl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kSyh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iatkc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izsn'k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dkiQh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izkphu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le;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gksus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dsd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izek.k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feyrs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MkW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-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xhrk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isUry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vuqlkj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fHkUu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Bsdksa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iatko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izpfyr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gksuk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bl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ckr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izek.k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fd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vrhr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iatkc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dq'ky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dykdkj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fo|eku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Fks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Hkys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vkt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mudk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vHkko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gSA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33400" y="152400"/>
            <a:ext cx="817245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/</a:t>
            </a: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ekj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990600"/>
            <a:ext cx="8686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bldk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tUe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LFkku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c`t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ekuk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tkrk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vo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/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uokc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lqYrku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gqlSu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kdhZ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blds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vkfo:dkjd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ekus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x,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;g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kSyh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eè;dky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izeq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[k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xk;y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kSyh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A/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ekj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wewy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^/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Eekyh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izcU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/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ftldk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lcls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igys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mYys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[k ^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laxhrf'kjksef.k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feyrk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ewyr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%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yksd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kSyh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bl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xhr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o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u`R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;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rFkk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gksyh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mRlkg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gksus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dkj.k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^/key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laKk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lkFkZd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gksrh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A ^y*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^j*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gks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tkus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iQyLo:i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^/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eky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gks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x;kA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/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ekj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mit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[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kwc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gksrk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mit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vFkZ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&amp;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uohu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mn~Hkkouk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tks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kCn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la;ksx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tkrh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tSls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&amp;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cksyckaVA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eqy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: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bl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kSyh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iatkc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yksd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kSyh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ekuk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tkrk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,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slk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vuqeku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fd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dkykUrj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;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gha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yksd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kSyh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fodkl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,d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fof'k"V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Øekauqlkj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^/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ekj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uked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kkL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=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;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laxhr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kSyh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ifjofrZr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gks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xbZA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Walkman-Chanakya-901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33400" y="-152400"/>
            <a:ext cx="817245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/</a:t>
            </a: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ekj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671691"/>
            <a:ext cx="8686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tabLst>
                <a:tab pos="0" algn="l"/>
              </a:tabLst>
            </a:pP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MkW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xhrk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iSUry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vuqlkj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;g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xk;u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'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kSyh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iatkc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vfr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izkphudky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gh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izpfyr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jgh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mudk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dguk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bl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fo"k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;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lcls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egRoiw.kZ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izek.k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rks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dfri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; '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kCn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ftuesa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vkè;kfRed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gksyh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o.kZu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fd;k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x;k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vkSj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jax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vkfn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miknkuksa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izrhdkRed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: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latks;k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x;k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,d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fof'k"V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ijEijk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}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kjk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izokfgr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gksrs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gw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, ;s '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kCn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bl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ckr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izekf.kr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djrs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/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ekj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'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kSyh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fl[k /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eZ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mn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~;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dky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Hkh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izpfyr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FkhkA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lnkjax&amp;vnkjax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tksfd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Hkkjrh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;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laxhr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egku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okX;snkj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gq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,d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fof'k"V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ijEijk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}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kjk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iatkc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izns'k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gh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lEcfU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/r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ekus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tkrs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gSaA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% buds }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kjk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jps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x, /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ekj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bl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ckr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izekf.kr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djrs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izkphudky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;g '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kSyh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fdlh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u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fdlh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: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;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¡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fo|eku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jgh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endParaRPr lang="en-US" sz="2400" dirty="0" smtClean="0">
              <a:latin typeface="Walkman-Chanakya-901" pitchFamily="34" charset="0"/>
            </a:endParaRPr>
          </a:p>
          <a:p>
            <a:pPr algn="just">
              <a:spcBef>
                <a:spcPct val="50000"/>
              </a:spcBef>
              <a:tabLst>
                <a:tab pos="0" algn="l"/>
              </a:tabLst>
            </a:pPr>
            <a:r>
              <a:rPr lang="en-US" sz="2400" dirty="0" smtClean="0">
                <a:latin typeface="Walkman-Chanakya-901" pitchFamily="34" charset="0"/>
              </a:rPr>
              <a:t>`	/</a:t>
            </a:r>
            <a:r>
              <a:rPr lang="en-US" sz="2400" dirty="0" err="1" smtClean="0">
                <a:latin typeface="Walkman-Chanakya-901" pitchFamily="34" charset="0"/>
              </a:rPr>
              <a:t>ekj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xk;u</a:t>
            </a:r>
            <a:r>
              <a:rPr lang="en-US" sz="2400" dirty="0" smtClean="0">
                <a:latin typeface="Walkman-Chanakya-901" pitchFamily="34" charset="0"/>
              </a:rPr>
              <a:t> '</a:t>
            </a:r>
            <a:r>
              <a:rPr lang="en-US" sz="2400" dirty="0" err="1" smtClean="0">
                <a:latin typeface="Walkman-Chanakya-901" pitchFamily="34" charset="0"/>
              </a:rPr>
              <a:t>kSyh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nks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izdkj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ekus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tkrs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izdk'kd</a:t>
            </a:r>
            <a:r>
              <a:rPr lang="en-US" sz="2400" dirty="0" smtClean="0">
                <a:latin typeface="Walkman-Chanakya-901" pitchFamily="34" charset="0"/>
              </a:rPr>
              <a:t> ,</a:t>
            </a:r>
            <a:r>
              <a:rPr lang="en-US" sz="2400" dirty="0" err="1" smtClean="0">
                <a:latin typeface="Walkman-Chanakya-901" pitchFamily="34" charset="0"/>
              </a:rPr>
              <a:t>ao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xqIrA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izdk'k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mls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dgrs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ftldk</a:t>
            </a:r>
            <a:r>
              <a:rPr lang="en-US" sz="2400" dirty="0" smtClean="0">
                <a:latin typeface="Walkman-Chanakya-901" pitchFamily="34" charset="0"/>
              </a:rPr>
              <a:t> ^le* ,d </a:t>
            </a:r>
            <a:r>
              <a:rPr lang="en-US" sz="2400" dirty="0" err="1" smtClean="0">
                <a:latin typeface="Walkman-Chanakya-901" pitchFamily="34" charset="0"/>
              </a:rPr>
              <a:t>fuf'pr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LFkku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gksrk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ftlds</a:t>
            </a:r>
            <a:r>
              <a:rPr lang="en-US" sz="2400" dirty="0" smtClean="0">
                <a:latin typeface="Walkman-Chanakya-901" pitchFamily="34" charset="0"/>
              </a:rPr>
              <a:t> le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ckjs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dqN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dgk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ugha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tk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ldrk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mls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xqIr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dgrs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Jh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jk.kk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vuqlkj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Hkh</a:t>
            </a:r>
            <a:r>
              <a:rPr lang="en-US" sz="2400" dirty="0" smtClean="0">
                <a:latin typeface="Walkman-Chanakya-901" pitchFamily="34" charset="0"/>
              </a:rPr>
              <a:t> /</a:t>
            </a:r>
            <a:r>
              <a:rPr lang="en-US" sz="2400" dirty="0" err="1" smtClean="0">
                <a:latin typeface="Walkman-Chanakya-901" pitchFamily="34" charset="0"/>
              </a:rPr>
              <a:t>ekj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nks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izdkj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gksrs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izdk'kd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rFkk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xqIrA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izdk'kd</a:t>
            </a:r>
            <a:r>
              <a:rPr lang="en-US" sz="2400" dirty="0" smtClean="0">
                <a:latin typeface="Walkman-Chanakya-901" pitchFamily="34" charset="0"/>
              </a:rPr>
              <a:t> &amp;</a:t>
            </a:r>
            <a:r>
              <a:rPr lang="en-US" sz="2400" dirty="0" err="1" smtClean="0">
                <a:latin typeface="Walkman-Chanakya-901" pitchFamily="34" charset="0"/>
              </a:rPr>
              <a:t>ftudk</a:t>
            </a:r>
            <a:r>
              <a:rPr lang="en-US" sz="2400" dirty="0" smtClean="0">
                <a:latin typeface="Walkman-Chanakya-901" pitchFamily="34" charset="0"/>
              </a:rPr>
              <a:t> le /</a:t>
            </a:r>
            <a:r>
              <a:rPr lang="en-US" sz="2400" dirty="0" err="1" smtClean="0">
                <a:latin typeface="Walkman-Chanakya-901" pitchFamily="34" charset="0"/>
              </a:rPr>
              <a:t>ekj</a:t>
            </a:r>
            <a:r>
              <a:rPr lang="en-US" sz="2400" dirty="0" smtClean="0">
                <a:latin typeface="Walkman-Chanakya-901" pitchFamily="34" charset="0"/>
              </a:rPr>
              <a:t> dh </a:t>
            </a:r>
            <a:r>
              <a:rPr lang="en-US" sz="2400" dirty="0" err="1" smtClean="0">
                <a:latin typeface="Walkman-Chanakya-901" pitchFamily="34" charset="0"/>
              </a:rPr>
              <a:t>igyh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iafDr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igyh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ckj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xkus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Li"V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tkrk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mldks</a:t>
            </a:r>
            <a:r>
              <a:rPr lang="en-US" sz="2400" dirty="0" smtClean="0">
                <a:latin typeface="Walkman-Chanakya-901" pitchFamily="34" charset="0"/>
              </a:rPr>
              <a:t>  </a:t>
            </a:r>
            <a:r>
              <a:rPr lang="en-US" sz="2400" dirty="0" err="1" smtClean="0">
                <a:latin typeface="Walkman-Chanakya-901" pitchFamily="34" charset="0"/>
              </a:rPr>
              <a:t>izdk'kd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dgrs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xqIr</a:t>
            </a:r>
            <a:r>
              <a:rPr lang="en-US" sz="2400" dirty="0" smtClean="0">
                <a:latin typeface="Walkman-Chanakya-901" pitchFamily="34" charset="0"/>
              </a:rPr>
              <a:t> &amp; </a:t>
            </a:r>
            <a:r>
              <a:rPr lang="en-US" sz="2400" dirty="0" err="1" smtClean="0">
                <a:latin typeface="Walkman-Chanakya-901" pitchFamily="34" charset="0"/>
              </a:rPr>
              <a:t>ftldk</a:t>
            </a:r>
            <a:r>
              <a:rPr lang="en-US" sz="2400" dirty="0" smtClean="0">
                <a:latin typeface="Walkman-Chanakya-901" pitchFamily="34" charset="0"/>
              </a:rPr>
              <a:t> le </a:t>
            </a:r>
            <a:r>
              <a:rPr lang="en-US" sz="2400" dirty="0" err="1" smtClean="0">
                <a:latin typeface="Walkman-Chanakya-901" pitchFamily="34" charset="0"/>
              </a:rPr>
              <a:t>xqIr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dgrs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gSaA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orZeku</a:t>
            </a:r>
            <a:r>
              <a:rPr lang="en-US" sz="2400" dirty="0" smtClean="0">
                <a:latin typeface="Walkman-Chanakya-901" pitchFamily="34" charset="0"/>
              </a:rPr>
              <a:t> /</a:t>
            </a:r>
            <a:r>
              <a:rPr lang="en-US" sz="2400" dirty="0" err="1" smtClean="0">
                <a:latin typeface="Walkman-Chanakya-901" pitchFamily="34" charset="0"/>
              </a:rPr>
              <a:t>ekj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gksjh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rFkk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jkl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J`axkfjd</a:t>
            </a:r>
            <a:r>
              <a:rPr lang="en-US" sz="2400" dirty="0" smtClean="0">
                <a:latin typeface="Walkman-Chanakya-901" pitchFamily="34" charset="0"/>
              </a:rPr>
              <a:t> in </a:t>
            </a:r>
            <a:r>
              <a:rPr lang="en-US" sz="2400" dirty="0" err="1" smtClean="0">
                <a:latin typeface="Walkman-Chanakya-901" pitchFamily="34" charset="0"/>
              </a:rPr>
              <a:t>gksus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dkj.k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bues</a:t>
            </a:r>
            <a:r>
              <a:rPr lang="en-US" sz="2400" dirty="0" smtClean="0">
                <a:latin typeface="Walkman-Chanakya-901" pitchFamily="34" charset="0"/>
              </a:rPr>
              <a:t> /</a:t>
            </a:r>
            <a:r>
              <a:rPr lang="en-US" sz="2400" dirty="0" err="1" smtClean="0">
                <a:latin typeface="Walkman-Chanakya-901" pitchFamily="34" charset="0"/>
              </a:rPr>
              <a:t>qzoin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tSlh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xEHkhjrk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ugha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gksrhA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yksd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ijEijk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gksyh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u`R</a:t>
            </a:r>
            <a:r>
              <a:rPr lang="en-US" sz="2400" dirty="0" smtClean="0">
                <a:latin typeface="Walkman-Chanakya-901" pitchFamily="34" charset="0"/>
              </a:rPr>
              <a:t>; </a:t>
            </a:r>
            <a:r>
              <a:rPr lang="en-US" sz="2400" dirty="0" err="1" smtClean="0">
                <a:latin typeface="Walkman-Chanakya-901" pitchFamily="34" charset="0"/>
              </a:rPr>
              <a:t>vkSj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</a:t>
            </a:r>
            <a:r>
              <a:rPr lang="en-US" sz="2400" dirty="0" smtClean="0">
                <a:latin typeface="Walkman-Chanakya-901" pitchFamily="34" charset="0"/>
              </a:rPr>
              <a:t>[</a:t>
            </a:r>
            <a:r>
              <a:rPr lang="en-US" sz="2400" dirty="0" err="1" smtClean="0">
                <a:latin typeface="Walkman-Chanakya-901" pitchFamily="34" charset="0"/>
              </a:rPr>
              <a:t>kkot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lkFk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tc</a:t>
            </a:r>
            <a:r>
              <a:rPr lang="en-US" sz="2400" dirty="0" smtClean="0">
                <a:latin typeface="Walkman-Chanakya-901" pitchFamily="34" charset="0"/>
              </a:rPr>
              <a:t> /</a:t>
            </a:r>
            <a:r>
              <a:rPr lang="en-US" sz="2400" dirty="0" err="1" smtClean="0">
                <a:latin typeface="Walkman-Chanakya-901" pitchFamily="34" charset="0"/>
              </a:rPr>
              <a:t>ekj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x;k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tkrk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rks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okrkoj.k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vuks</a:t>
            </a:r>
            <a:r>
              <a:rPr lang="en-US" sz="2400" dirty="0" smtClean="0">
                <a:latin typeface="Walkman-Chanakya-901" pitchFamily="34" charset="0"/>
              </a:rPr>
              <a:t>[</a:t>
            </a:r>
            <a:r>
              <a:rPr lang="en-US" sz="2400" dirty="0" err="1" smtClean="0">
                <a:latin typeface="Walkman-Chanakya-901" pitchFamily="34" charset="0"/>
              </a:rPr>
              <a:t>kk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ek</a:t>
            </a:r>
            <a:r>
              <a:rPr lang="en-US" sz="2400" dirty="0" smtClean="0">
                <a:latin typeface="Walkman-Chanakya-901" pitchFamily="34" charset="0"/>
              </a:rPr>
              <a:t>/</a:t>
            </a:r>
            <a:r>
              <a:rPr lang="en-US" sz="2400" dirty="0" err="1" smtClean="0">
                <a:latin typeface="Walkman-Chanakya-901" pitchFamily="34" charset="0"/>
              </a:rPr>
              <a:t>q;Z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Hkj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tkrk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gSA</a:t>
            </a:r>
            <a:endParaRPr lang="en-US" sz="2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152400"/>
            <a:ext cx="817245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/</a:t>
            </a: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ekj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066800"/>
            <a:ext cx="8686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Walkman-Chanakya-901" pitchFamily="34" charset="0"/>
              </a:rPr>
              <a:t>/</a:t>
            </a:r>
            <a:r>
              <a:rPr lang="en-US" sz="2800" dirty="0" err="1" smtClean="0">
                <a:latin typeface="Walkman-Chanakya-901" pitchFamily="34" charset="0"/>
              </a:rPr>
              <a:t>ekj</a:t>
            </a:r>
            <a:r>
              <a:rPr lang="en-US" sz="2800" dirty="0" smtClean="0">
                <a:latin typeface="Walkman-Chanakya-901" pitchFamily="34" charset="0"/>
              </a:rPr>
              <a:t>  </a:t>
            </a:r>
            <a:r>
              <a:rPr lang="en-US" sz="2800" dirty="0" err="1" smtClean="0">
                <a:latin typeface="Walkman-Chanakya-901" pitchFamily="34" charset="0"/>
              </a:rPr>
              <a:t>xk;u</a:t>
            </a:r>
            <a:r>
              <a:rPr lang="en-US" sz="2800" dirty="0" smtClean="0">
                <a:latin typeface="Walkman-Chanakya-901" pitchFamily="34" charset="0"/>
              </a:rPr>
              <a:t> '</a:t>
            </a:r>
            <a:r>
              <a:rPr lang="en-US" sz="2800" dirty="0" err="1" smtClean="0">
                <a:latin typeface="Walkman-Chanakya-901" pitchFamily="34" charset="0"/>
              </a:rPr>
              <a:t>kSyh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esa</a:t>
            </a:r>
            <a:r>
              <a:rPr lang="en-US" sz="2800" dirty="0" smtClean="0">
                <a:latin typeface="Walkman-Chanakya-901" pitchFamily="34" charset="0"/>
              </a:rPr>
              <a:t> /</a:t>
            </a:r>
            <a:r>
              <a:rPr lang="en-US" sz="2800" dirty="0" err="1" smtClean="0">
                <a:latin typeface="Walkman-Chanakya-901" pitchFamily="34" charset="0"/>
              </a:rPr>
              <a:t>qzoin</a:t>
            </a:r>
            <a:r>
              <a:rPr lang="en-US" sz="2800" dirty="0" smtClean="0">
                <a:latin typeface="Walkman-Chanakya-901" pitchFamily="34" charset="0"/>
              </a:rPr>
              <a:t> dh </a:t>
            </a:r>
            <a:r>
              <a:rPr lang="en-US" sz="2800" dirty="0" err="1" smtClean="0">
                <a:latin typeface="Walkman-Chanakya-901" pitchFamily="34" charset="0"/>
              </a:rPr>
              <a:t>Hkkafr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gh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y;dkfj;ksa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dk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iz;ksx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fd;k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tkrk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gSA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blds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lkFk&amp;lkFk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blesa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ljxe</a:t>
            </a:r>
            <a:r>
              <a:rPr lang="en-US" sz="2800" dirty="0" smtClean="0">
                <a:latin typeface="Walkman-Chanakya-901" pitchFamily="34" charset="0"/>
              </a:rPr>
              <a:t> o </a:t>
            </a:r>
            <a:r>
              <a:rPr lang="en-US" sz="2800" dirty="0" err="1" smtClean="0">
                <a:latin typeface="Walkman-Chanakya-901" pitchFamily="34" charset="0"/>
              </a:rPr>
              <a:t>vkyki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dk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Hkh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lekos'k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gS</a:t>
            </a:r>
            <a:r>
              <a:rPr lang="en-US" sz="2800" dirty="0" smtClean="0">
                <a:latin typeface="Walkman-Chanakya-901" pitchFamily="34" charset="0"/>
              </a:rPr>
              <a:t> A ;g ,d </a:t>
            </a:r>
            <a:r>
              <a:rPr lang="en-US" sz="2800" dirty="0" err="1" smtClean="0">
                <a:latin typeface="Walkman-Chanakya-901" pitchFamily="34" charset="0"/>
              </a:rPr>
              <a:t>J`axkj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jl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iz</a:t>
            </a:r>
            <a:r>
              <a:rPr lang="en-US" sz="2800" dirty="0" smtClean="0">
                <a:latin typeface="Walkman-Chanakya-901" pitchFamily="34" charset="0"/>
              </a:rPr>
              <a:t>/</a:t>
            </a:r>
            <a:r>
              <a:rPr lang="en-US" sz="2800" dirty="0" err="1" smtClean="0">
                <a:latin typeface="Walkman-Chanakya-901" pitchFamily="34" charset="0"/>
              </a:rPr>
              <a:t>ku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xk;u</a:t>
            </a:r>
            <a:r>
              <a:rPr lang="en-US" sz="2800" dirty="0" smtClean="0">
                <a:latin typeface="Walkman-Chanakya-901" pitchFamily="34" charset="0"/>
              </a:rPr>
              <a:t> '</a:t>
            </a:r>
            <a:r>
              <a:rPr lang="en-US" sz="2800" dirty="0" err="1" smtClean="0">
                <a:latin typeface="Walkman-Chanakya-901" pitchFamily="34" charset="0"/>
              </a:rPr>
              <a:t>kSyh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gS</a:t>
            </a:r>
            <a:r>
              <a:rPr lang="en-US" sz="2800" dirty="0" smtClean="0">
                <a:latin typeface="Walkman-Chanakya-901" pitchFamily="34" charset="0"/>
              </a:rPr>
              <a:t>] </a:t>
            </a:r>
            <a:r>
              <a:rPr lang="en-US" sz="2800" dirty="0" err="1" smtClean="0">
                <a:latin typeface="Walkman-Chanakya-901" pitchFamily="34" charset="0"/>
              </a:rPr>
              <a:t>ijUrq</a:t>
            </a:r>
            <a:r>
              <a:rPr lang="en-US" sz="2800" dirty="0" smtClean="0">
                <a:latin typeface="Walkman-Chanakya-901" pitchFamily="34" charset="0"/>
              </a:rPr>
              <a:t> /</a:t>
            </a:r>
            <a:r>
              <a:rPr lang="en-US" sz="2800" dirty="0" err="1" smtClean="0">
                <a:latin typeface="Walkman-Chanakya-901" pitchFamily="34" charset="0"/>
              </a:rPr>
              <a:t>zqoin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tSlh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dfBu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xk;u</a:t>
            </a:r>
            <a:r>
              <a:rPr lang="en-US" sz="2800" dirty="0" smtClean="0">
                <a:latin typeface="Walkman-Chanakya-901" pitchFamily="34" charset="0"/>
              </a:rPr>
              <a:t> '</a:t>
            </a:r>
            <a:r>
              <a:rPr lang="en-US" sz="2800" dirty="0" err="1" smtClean="0">
                <a:latin typeface="Walkman-Chanakya-901" pitchFamily="34" charset="0"/>
              </a:rPr>
              <a:t>kSyh</a:t>
            </a:r>
            <a:r>
              <a:rPr lang="en-US" sz="2800" dirty="0" smtClean="0">
                <a:latin typeface="Walkman-Chanakya-901" pitchFamily="34" charset="0"/>
              </a:rPr>
              <a:t> dh </a:t>
            </a:r>
            <a:r>
              <a:rPr lang="en-US" sz="2800" dirty="0" err="1" smtClean="0">
                <a:latin typeface="Walkman-Chanakya-901" pitchFamily="34" charset="0"/>
              </a:rPr>
              <a:t>rqyuk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esa</a:t>
            </a:r>
            <a:r>
              <a:rPr lang="en-US" sz="2800" dirty="0" smtClean="0">
                <a:latin typeface="Walkman-Chanakya-901" pitchFamily="34" charset="0"/>
              </a:rPr>
              <a:t> /</a:t>
            </a:r>
            <a:r>
              <a:rPr lang="en-US" sz="2800" dirty="0" err="1" smtClean="0">
                <a:latin typeface="Walkman-Chanakya-901" pitchFamily="34" charset="0"/>
              </a:rPr>
              <a:t>ekjk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dks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ljy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ekuk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tkrk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gSA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blesa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jkx</a:t>
            </a:r>
            <a:r>
              <a:rPr lang="en-US" sz="2800" dirty="0" smtClean="0">
                <a:latin typeface="Walkman-Chanakya-901" pitchFamily="34" charset="0"/>
              </a:rPr>
              <a:t> dh 'kq¼rk </a:t>
            </a:r>
            <a:r>
              <a:rPr lang="en-US" sz="2800" dirty="0" err="1" smtClean="0">
                <a:latin typeface="Walkman-Chanakya-901" pitchFamily="34" charset="0"/>
              </a:rPr>
              <a:t>ij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fo'ks"k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è;ku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fn;k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tkrk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gSA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bldk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xk;u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eè</a:t>
            </a:r>
            <a:r>
              <a:rPr lang="en-US" sz="2800" dirty="0" smtClean="0">
                <a:latin typeface="Walkman-Chanakya-901" pitchFamily="34" charset="0"/>
              </a:rPr>
              <a:t>; o </a:t>
            </a:r>
            <a:r>
              <a:rPr lang="en-US" sz="2800" dirty="0" err="1" smtClean="0">
                <a:latin typeface="Walkman-Chanakya-901" pitchFamily="34" charset="0"/>
              </a:rPr>
              <a:t>nqzry;p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esa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i</a:t>
            </a:r>
            <a:r>
              <a:rPr lang="en-US" sz="2800" dirty="0" smtClean="0">
                <a:latin typeface="Walkman-Chanakya-901" pitchFamily="34" charset="0"/>
              </a:rPr>
              <a:t>[</a:t>
            </a:r>
            <a:r>
              <a:rPr lang="en-US" sz="2800" dirty="0" err="1" smtClean="0">
                <a:latin typeface="Walkman-Chanakya-901" pitchFamily="34" charset="0"/>
              </a:rPr>
              <a:t>kkoy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ds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lkFk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fd;k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tkrk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gSA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vr</a:t>
            </a:r>
            <a:r>
              <a:rPr lang="en-US" sz="2800" dirty="0" smtClean="0">
                <a:latin typeface="Walkman-Chanakya-901" pitchFamily="34" charset="0"/>
              </a:rPr>
              <a:t>% /</a:t>
            </a:r>
            <a:r>
              <a:rPr lang="en-US" sz="2800" dirty="0" err="1" smtClean="0">
                <a:latin typeface="Walkman-Chanakya-901" pitchFamily="34" charset="0"/>
              </a:rPr>
              <a:t>ekj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xk;dksa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dks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Loj</a:t>
            </a:r>
            <a:r>
              <a:rPr lang="en-US" sz="2800" dirty="0" smtClean="0">
                <a:latin typeface="Walkman-Chanakya-901" pitchFamily="34" charset="0"/>
              </a:rPr>
              <a:t> o </a:t>
            </a:r>
            <a:r>
              <a:rPr lang="en-US" sz="2800" dirty="0" err="1" smtClean="0">
                <a:latin typeface="Walkman-Chanakya-901" pitchFamily="34" charset="0"/>
              </a:rPr>
              <a:t>rky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dk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vPNk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Kku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vko';d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gSA</a:t>
            </a:r>
            <a:r>
              <a:rPr lang="en-US" sz="2800" dirty="0" smtClean="0">
                <a:latin typeface="Walkman-Chanakya-901" pitchFamily="34" charset="0"/>
              </a:rPr>
              <a:t> ^</a:t>
            </a:r>
            <a:r>
              <a:rPr lang="en-US" sz="2800" dirty="0" err="1" smtClean="0">
                <a:latin typeface="Walkman-Chanakya-901" pitchFamily="34" charset="0"/>
              </a:rPr>
              <a:t>earx</a:t>
            </a:r>
            <a:r>
              <a:rPr lang="en-US" sz="2800" dirty="0" smtClean="0">
                <a:latin typeface="Walkman-Chanakya-901" pitchFamily="34" charset="0"/>
              </a:rPr>
              <a:t>* us </a:t>
            </a:r>
            <a:r>
              <a:rPr lang="en-US" sz="2800" dirty="0" err="1" smtClean="0">
                <a:latin typeface="Walkman-Chanakya-901" pitchFamily="34" charset="0"/>
              </a:rPr>
              <a:t>bls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fHkUuk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xhfr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dgk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gSA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orZeku</a:t>
            </a:r>
            <a:r>
              <a:rPr lang="en-US" sz="2800" dirty="0" smtClean="0">
                <a:latin typeface="Walkman-Chanakya-901" pitchFamily="34" charset="0"/>
              </a:rPr>
              <a:t> le; </a:t>
            </a:r>
            <a:r>
              <a:rPr lang="en-US" sz="2800" dirty="0" err="1" smtClean="0">
                <a:latin typeface="Walkman-Chanakya-901" pitchFamily="34" charset="0"/>
              </a:rPr>
              <a:t>esa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bldk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izpkj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Hkh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dqN</a:t>
            </a:r>
            <a:r>
              <a:rPr lang="en-US" sz="2800" dirty="0" smtClean="0">
                <a:latin typeface="Walkman-Chanakya-901" pitchFamily="34" charset="0"/>
              </a:rPr>
              <a:t> de </a:t>
            </a:r>
            <a:r>
              <a:rPr lang="en-US" sz="2800" dirty="0" err="1" smtClean="0">
                <a:latin typeface="Walkman-Chanakya-901" pitchFamily="34" charset="0"/>
              </a:rPr>
              <a:t>gksrk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gS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izrhr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gks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jgk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gSA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vr</a:t>
            </a:r>
            <a:r>
              <a:rPr lang="en-US" sz="2800" dirty="0" smtClean="0">
                <a:latin typeface="Walkman-Chanakya-901" pitchFamily="34" charset="0"/>
              </a:rPr>
              <a:t>% </a:t>
            </a:r>
            <a:r>
              <a:rPr lang="en-US" sz="2800" dirty="0" err="1" smtClean="0">
                <a:latin typeface="Walkman-Chanakya-901" pitchFamily="34" charset="0"/>
              </a:rPr>
              <a:t>laxhr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ds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fo|kFkhZ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rFkk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f'k</a:t>
            </a:r>
            <a:r>
              <a:rPr lang="en-US" sz="2800" dirty="0" smtClean="0">
                <a:latin typeface="Walkman-Chanakya-901" pitchFamily="34" charset="0"/>
              </a:rPr>
              <a:t>{</a:t>
            </a:r>
            <a:r>
              <a:rPr lang="en-US" sz="2800" dirty="0" err="1" smtClean="0">
                <a:latin typeface="Walkman-Chanakya-901" pitchFamily="34" charset="0"/>
              </a:rPr>
              <a:t>kd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oxZ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dks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bldh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vksj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fo'ks"k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è;ku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nsus</a:t>
            </a:r>
            <a:r>
              <a:rPr lang="en-US" sz="2800" dirty="0" smtClean="0">
                <a:latin typeface="Walkman-Chanakya-901" pitchFamily="34" charset="0"/>
              </a:rPr>
              <a:t> dh </a:t>
            </a:r>
            <a:r>
              <a:rPr lang="en-US" sz="2800" dirty="0" err="1" smtClean="0">
                <a:latin typeface="Walkman-Chanakya-901" pitchFamily="34" charset="0"/>
              </a:rPr>
              <a:t>vko';drk</a:t>
            </a:r>
            <a:r>
              <a:rPr lang="en-US" sz="2800" dirty="0" smtClean="0">
                <a:latin typeface="Walkman-Chanakya-901" pitchFamily="34" charset="0"/>
              </a:rPr>
              <a:t> </a:t>
            </a:r>
            <a:r>
              <a:rPr lang="en-US" sz="2800" dirty="0" err="1" smtClean="0">
                <a:latin typeface="Walkman-Chanakya-901" pitchFamily="34" charset="0"/>
              </a:rPr>
              <a:t>gSA</a:t>
            </a:r>
            <a:endParaRPr lang="en-US" sz="2800" dirty="0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66800" y="2514600"/>
            <a:ext cx="6858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i-IN" sz="13800" dirty="0">
                <a:latin typeface="Walkman-Chanakya-901" pitchFamily="34" charset="0"/>
              </a:rPr>
              <a:t>समाप्त</a:t>
            </a:r>
            <a:endParaRPr lang="en-US" sz="13800" dirty="0">
              <a:latin typeface="Walkman-Chanakya-90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709</Words>
  <Application>Microsoft Office PowerPoint</Application>
  <PresentationFormat>On-screen Show (4:3)</PresentationFormat>
  <Paragraphs>15</Paragraphs>
  <Slides>6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utsahvardhan</dc:creator>
  <cp:lastModifiedBy>utsahvardhan</cp:lastModifiedBy>
  <cp:revision>4</cp:revision>
  <dcterms:created xsi:type="dcterms:W3CDTF">2012-11-26T05:05:22Z</dcterms:created>
  <dcterms:modified xsi:type="dcterms:W3CDTF">2012-11-26T10:31:44Z</dcterms:modified>
</cp:coreProperties>
</file>