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51CFC-FD82-4F30-BD87-584EBAD2511C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DDE9-FE9F-4E3D-ABCA-4E3E059D9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tsahvardhan\Desktop\Music%20Presentation\Videos\PT%20CHANNULAL%20MISHRA%20DADRA.mp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28600"/>
            <a:ext cx="5638800" cy="1905000"/>
          </a:xfrm>
          <a:prstGeom prst="rect">
            <a:avLst/>
          </a:prstGeom>
        </p:spPr>
        <p:txBody>
          <a:bodyPr>
            <a:prstTxWarp prst="textPlain">
              <a:avLst>
                <a:gd name="adj" fmla="val 47126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nknjk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8600" y="5410200"/>
            <a:ext cx="4191000" cy="1219200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 in Music,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Head of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Sec-42, Chandigarh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T CHANNULAL MISHRA DADR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3400" y="2362200"/>
            <a:ext cx="4572000" cy="2514600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6532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152400"/>
            <a:ext cx="8172450" cy="6556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nknjk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914400"/>
            <a:ext cx="8763000" cy="597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Bqejh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feyrk&amp;tqyrk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xhr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,d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fof'k"V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izdkj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ewyr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%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rky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xk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tkus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dkj.k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;g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dgykrk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fdUrq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vc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;g t:jh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ugha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jg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x;k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fd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bldk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xk;u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dsoy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rky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gksA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vktdy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dbZ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Bqefj;ka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rky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vFkok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dgjok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rky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Hkh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xkbZ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tkrh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Bqejh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dh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Hkkafr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;g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xk;u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'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kSyh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Hkh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mi&amp;'kkL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=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kh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;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laxhr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oxZ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eaas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j[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kh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tkrh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Bqejh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ijLij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led{k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D;ksafd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nksuksa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yxHkx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,d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leku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vyadj.kksa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iz;ksx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fd;k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tkrk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oLrqr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%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Bqejh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bruk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lehi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lEcU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/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fd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uke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ysrs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Bqejh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Lo:i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efLr"d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ped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mBrk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Lojksa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yxko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y;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vyx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gksrh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izk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;%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nqzr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dHkh&amp;dHkh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eè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; y;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jgrh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cfUn'k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dh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jpuk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,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slh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gksrh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tks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&gt;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wyrh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gqbZ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pyrh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^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cukvksa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cfr;k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* izfl¼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nknjk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ftlesa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y;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&gt;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wyuk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Li"V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fn[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kkbZ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nsrk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800" b="1" dirty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nknjs</a:t>
            </a:r>
            <a:r>
              <a:rPr lang="en-US" sz="2800" b="1" dirty="0">
                <a:latin typeface="Walkman-Chanakya-901" pitchFamily="34" charset="0"/>
              </a:rPr>
              <a:t> dh </a:t>
            </a:r>
            <a:r>
              <a:rPr lang="en-US" sz="2800" b="1" dirty="0" err="1">
                <a:latin typeface="Walkman-Chanakya-901" pitchFamily="34" charset="0"/>
              </a:rPr>
              <a:t>mRifÙk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vkSj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mlds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mn~Hkkod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ds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fo"k</a:t>
            </a:r>
            <a:r>
              <a:rPr lang="en-US" sz="2800" b="1" dirty="0">
                <a:latin typeface="Walkman-Chanakya-901" pitchFamily="34" charset="0"/>
              </a:rPr>
              <a:t>; </a:t>
            </a:r>
            <a:r>
              <a:rPr lang="en-US" sz="2800" b="1" dirty="0" err="1">
                <a:latin typeface="Walkman-Chanakya-901" pitchFamily="34" charset="0"/>
              </a:rPr>
              <a:t>esa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dksbZ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fuf'pr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izek.k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ugha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feyrsA</a:t>
            </a:r>
            <a:r>
              <a:rPr lang="en-US" sz="2800" b="1" dirty="0">
                <a:latin typeface="Walkman-Chanakya-901" pitchFamily="34" charset="0"/>
              </a:rPr>
              <a:t>  </a:t>
            </a:r>
            <a:r>
              <a:rPr lang="en-US" sz="2800" b="1" dirty="0" err="1">
                <a:latin typeface="Walkman-Chanakya-901" pitchFamily="34" charset="0"/>
              </a:rPr>
              <a:t>lEHkor</a:t>
            </a:r>
            <a:r>
              <a:rPr lang="en-US" sz="2800" b="1" dirty="0">
                <a:latin typeface="Walkman-Chanakya-901" pitchFamily="34" charset="0"/>
              </a:rPr>
              <a:t>% ;g </a:t>
            </a:r>
            <a:r>
              <a:rPr lang="en-US" sz="2800" b="1" dirty="0" err="1">
                <a:latin typeface="Walkman-Chanakya-901" pitchFamily="34" charset="0"/>
              </a:rPr>
              <a:t>xk;u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izdkj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ewyr</a:t>
            </a:r>
            <a:r>
              <a:rPr lang="en-US" sz="2800" b="1" dirty="0">
                <a:latin typeface="Walkman-Chanakya-901" pitchFamily="34" charset="0"/>
              </a:rPr>
              <a:t>% </a:t>
            </a:r>
            <a:r>
              <a:rPr lang="en-US" sz="2800" b="1" dirty="0" err="1">
                <a:latin typeface="Walkman-Chanakya-901" pitchFamily="34" charset="0"/>
              </a:rPr>
              <a:t>yskd&amp;laxhr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ls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vk;k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gS</a:t>
            </a:r>
            <a:r>
              <a:rPr lang="en-US" sz="2800" b="1" dirty="0">
                <a:latin typeface="Walkman-Chanakya-901" pitchFamily="34" charset="0"/>
              </a:rPr>
              <a:t>] </a:t>
            </a:r>
            <a:r>
              <a:rPr lang="en-US" sz="2800" b="1" dirty="0" err="1">
                <a:latin typeface="Walkman-Chanakya-901" pitchFamily="34" charset="0"/>
              </a:rPr>
              <a:t>blfy</a:t>
            </a:r>
            <a:r>
              <a:rPr lang="en-US" sz="2800" b="1" dirty="0">
                <a:latin typeface="Walkman-Chanakya-901" pitchFamily="34" charset="0"/>
              </a:rPr>
              <a:t>, </a:t>
            </a:r>
            <a:r>
              <a:rPr lang="en-US" sz="2800" b="1" dirty="0" err="1">
                <a:latin typeface="Walkman-Chanakya-901" pitchFamily="34" charset="0"/>
              </a:rPr>
              <a:t>mlesa</a:t>
            </a:r>
            <a:r>
              <a:rPr lang="en-US" sz="2800" b="1" dirty="0">
                <a:latin typeface="Walkman-Chanakya-901" pitchFamily="34" charset="0"/>
              </a:rPr>
              <a:t> y; dh &gt;</a:t>
            </a:r>
            <a:r>
              <a:rPr lang="en-US" sz="2800" b="1" dirty="0" err="1">
                <a:latin typeface="Walkman-Chanakya-901" pitchFamily="34" charset="0"/>
              </a:rPr>
              <a:t>wy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cM+h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lgt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gksrh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gSA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blesa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cksycuko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Hkh</a:t>
            </a:r>
            <a:r>
              <a:rPr lang="en-US" sz="2800" b="1" dirty="0">
                <a:latin typeface="Walkman-Chanakya-901" pitchFamily="34" charset="0"/>
              </a:rPr>
              <a:t> y; </a:t>
            </a:r>
            <a:r>
              <a:rPr lang="en-US" sz="2800" b="1" dirty="0" err="1">
                <a:latin typeface="Walkman-Chanakya-901" pitchFamily="34" charset="0"/>
              </a:rPr>
              <a:t>ds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lkFk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gksrk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gSA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nknjs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xkrs</a:t>
            </a:r>
            <a:r>
              <a:rPr lang="en-US" sz="2800" b="1" dirty="0">
                <a:latin typeface="Walkman-Chanakya-901" pitchFamily="34" charset="0"/>
              </a:rPr>
              <a:t> le; </a:t>
            </a:r>
            <a:r>
              <a:rPr lang="en-US" sz="2800" b="1" dirty="0" err="1">
                <a:latin typeface="Walkman-Chanakya-901" pitchFamily="34" charset="0"/>
              </a:rPr>
              <a:t>chp&amp;chp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esa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ân</a:t>
            </a:r>
            <a:r>
              <a:rPr lang="en-US" sz="2800" b="1" dirty="0">
                <a:latin typeface="Walkman-Chanakya-901" pitchFamily="34" charset="0"/>
              </a:rPr>
              <a:t>; </a:t>
            </a:r>
            <a:r>
              <a:rPr lang="en-US" sz="2800" b="1" dirty="0" err="1">
                <a:latin typeface="Walkman-Chanakya-901" pitchFamily="34" charset="0"/>
              </a:rPr>
              <a:t>dks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Li'kZ</a:t>
            </a:r>
            <a:r>
              <a:rPr lang="en-US" sz="2800" b="1" dirty="0">
                <a:latin typeface="Walkman-Chanakya-901" pitchFamily="34" charset="0"/>
              </a:rPr>
              <a:t>  </a:t>
            </a:r>
            <a:r>
              <a:rPr lang="en-US" sz="2800" b="1" dirty="0" err="1">
                <a:latin typeface="Walkman-Chanakya-901" pitchFamily="34" charset="0"/>
              </a:rPr>
              <a:t>djus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okys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nksgs</a:t>
            </a:r>
            <a:r>
              <a:rPr lang="en-US" sz="2800" b="1" dirty="0">
                <a:latin typeface="Walkman-Chanakya-901" pitchFamily="34" charset="0"/>
              </a:rPr>
              <a:t>] </a:t>
            </a:r>
            <a:r>
              <a:rPr lang="en-US" sz="2800" b="1" dirty="0" err="1">
                <a:latin typeface="Walkman-Chanakya-901" pitchFamily="34" charset="0"/>
              </a:rPr>
              <a:t>lSo;s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rFkk</a:t>
            </a:r>
            <a:r>
              <a:rPr lang="en-US" sz="2800" b="1" dirty="0">
                <a:latin typeface="Walkman-Chanakya-901" pitchFamily="34" charset="0"/>
              </a:rPr>
              <a:t> '</a:t>
            </a:r>
            <a:r>
              <a:rPr lang="en-US" sz="2800" b="1" dirty="0" err="1">
                <a:latin typeface="Walkman-Chanakya-901" pitchFamily="34" charset="0"/>
              </a:rPr>
              <a:t>ksj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vkfn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dk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Hkh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iz;ksx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dj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fy;k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tkrk</a:t>
            </a:r>
            <a:r>
              <a:rPr lang="en-US" sz="2800" b="1" dirty="0">
                <a:latin typeface="Walkman-Chanakya-901" pitchFamily="34" charset="0"/>
              </a:rPr>
              <a:t> </a:t>
            </a:r>
            <a:r>
              <a:rPr lang="en-US" sz="2800" b="1" dirty="0" err="1">
                <a:latin typeface="Walkman-Chanakya-901" pitchFamily="34" charset="0"/>
              </a:rPr>
              <a:t>gSA</a:t>
            </a:r>
            <a:endParaRPr lang="en-US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152400"/>
            <a:ext cx="8172450" cy="6556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nknjk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990600"/>
            <a:ext cx="876300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2400" b="1" dirty="0">
                <a:latin typeface="Walkman-Chanakya-901" pitchFamily="34" charset="0"/>
              </a:rPr>
              <a:t>	</a:t>
            </a:r>
            <a:r>
              <a:rPr lang="en-US" sz="2400" b="1" dirty="0" err="1">
                <a:latin typeface="Walkman-Chanakya-901" pitchFamily="34" charset="0"/>
              </a:rPr>
              <a:t>vktdy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ftl</a:t>
            </a:r>
            <a:r>
              <a:rPr lang="en-US" sz="2400" b="1" dirty="0">
                <a:latin typeface="Walkman-Chanakya-901" pitchFamily="34" charset="0"/>
              </a:rPr>
              <a:t> &lt;ax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og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izk</a:t>
            </a:r>
            <a:r>
              <a:rPr lang="en-US" sz="2400" b="1" dirty="0">
                <a:latin typeface="Walkman-Chanakya-901" pitchFamily="34" charset="0"/>
              </a:rPr>
              <a:t>;%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vyx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ugha</a:t>
            </a:r>
            <a:r>
              <a:rPr lang="en-US" sz="2400" b="1" dirty="0">
                <a:latin typeface="Walkman-Chanakya-901" pitchFamily="34" charset="0"/>
              </a:rPr>
              <a:t> fn[</a:t>
            </a:r>
            <a:r>
              <a:rPr lang="en-US" sz="2400" b="1" dirty="0" err="1">
                <a:latin typeface="Walkman-Chanakya-901" pitchFamily="34" charset="0"/>
              </a:rPr>
              <a:t>kkbZ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nsrkA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feJ.k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izo`fÙk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bruh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vf</a:t>
            </a:r>
            <a:r>
              <a:rPr lang="en-US" sz="2400" b="1" dirty="0">
                <a:latin typeface="Walkman-Chanakya-901" pitchFamily="34" charset="0"/>
              </a:rPr>
              <a:t>/d </a:t>
            </a:r>
            <a:r>
              <a:rPr lang="en-US" sz="2400" b="1" dirty="0" err="1">
                <a:latin typeface="Walkman-Chanakya-901" pitchFamily="34" charset="0"/>
              </a:rPr>
              <a:t>gks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xbZ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xk;d&amp;oknd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vkSj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yxHkx</a:t>
            </a:r>
            <a:r>
              <a:rPr lang="en-US" sz="2400" b="1" dirty="0">
                <a:latin typeface="Walkman-Chanakya-901" pitchFamily="34" charset="0"/>
              </a:rPr>
              <a:t> ,d </a:t>
            </a:r>
            <a:r>
              <a:rPr lang="en-US" sz="2400" b="1" dirty="0" err="1">
                <a:latin typeface="Walkman-Chanakya-901" pitchFamily="34" charset="0"/>
              </a:rPr>
              <a:t>gh</a:t>
            </a:r>
            <a:r>
              <a:rPr lang="en-US" sz="2400" b="1" dirty="0">
                <a:latin typeface="Walkman-Chanakya-901" pitchFamily="34" charset="0"/>
              </a:rPr>
              <a:t> &lt;ax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dke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djrs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fo</a:t>
            </a:r>
            <a:r>
              <a:rPr lang="en-US" sz="2400" b="1" dirty="0">
                <a:latin typeface="Walkman-Chanakya-901" pitchFamily="34" charset="0"/>
              </a:rPr>
              <a:t>/k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J`axkj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jl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eq</a:t>
            </a:r>
            <a:r>
              <a:rPr lang="en-US" sz="2400" b="1" dirty="0">
                <a:latin typeface="Walkman-Chanakya-901" pitchFamily="34" charset="0"/>
              </a:rPr>
              <a:t>[; :</a:t>
            </a:r>
            <a:r>
              <a:rPr lang="en-US" sz="2400" b="1" dirty="0" err="1">
                <a:latin typeface="Walkman-Chanakya-901" pitchFamily="34" charset="0"/>
              </a:rPr>
              <a:t>i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O;ogkj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xhrksa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eq</a:t>
            </a:r>
            <a:r>
              <a:rPr lang="en-US" sz="2400" b="1" dirty="0">
                <a:latin typeface="Walkman-Chanakya-901" pitchFamily="34" charset="0"/>
              </a:rPr>
              <a:t>[; </a:t>
            </a:r>
            <a:r>
              <a:rPr lang="en-US" sz="2400" b="1" dirty="0" err="1">
                <a:latin typeface="Walkman-Chanakya-901" pitchFamily="34" charset="0"/>
              </a:rPr>
              <a:t>fo"k</a:t>
            </a:r>
            <a:r>
              <a:rPr lang="en-US" sz="2400" b="1" dirty="0">
                <a:latin typeface="Walkman-Chanakya-901" pitchFamily="34" charset="0"/>
              </a:rPr>
              <a:t>; </a:t>
            </a:r>
            <a:r>
              <a:rPr lang="en-US" sz="2400" b="1" dirty="0" err="1">
                <a:latin typeface="Walkman-Chanakya-901" pitchFamily="34" charset="0"/>
              </a:rPr>
              <a:t>izse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O;kikj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fojg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osnuk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izsfe;ksa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f'kdok</a:t>
            </a:r>
            <a:r>
              <a:rPr lang="en-US" sz="2400" b="1" dirty="0">
                <a:latin typeface="Walkman-Chanakya-901" pitchFamily="34" charset="0"/>
              </a:rPr>
              <a:t>&amp; </a:t>
            </a:r>
            <a:r>
              <a:rPr lang="en-US" sz="2400" b="1" dirty="0" err="1">
                <a:latin typeface="Walkman-Chanakya-901" pitchFamily="34" charset="0"/>
              </a:rPr>
              <a:t>f'kdk;rksa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vkSj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ukt</a:t>
            </a:r>
            <a:r>
              <a:rPr lang="en-US" sz="2400" b="1" dirty="0">
                <a:latin typeface="Walkman-Chanakya-901" pitchFamily="34" charset="0"/>
              </a:rPr>
              <a:t>+&amp;u[</a:t>
            </a:r>
            <a:r>
              <a:rPr lang="en-US" sz="2400" b="1" dirty="0" err="1">
                <a:latin typeface="Walkman-Chanakya-901" pitchFamily="34" charset="0"/>
              </a:rPr>
              <a:t>kjksa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;</a:t>
            </a:r>
            <a:r>
              <a:rPr lang="en-US" sz="2400" b="1" dirty="0" err="1">
                <a:latin typeface="Walkman-Chanakya-901" pitchFamily="34" charset="0"/>
              </a:rPr>
              <a:t>qDr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ifV;kyk</a:t>
            </a:r>
            <a:r>
              <a:rPr lang="en-US" sz="2400" b="1" dirty="0">
                <a:latin typeface="Walkman-Chanakya-901" pitchFamily="34" charset="0"/>
              </a:rPr>
              <a:t> ?</a:t>
            </a:r>
            <a:r>
              <a:rPr lang="en-US" sz="2400" b="1" dirty="0" err="1">
                <a:latin typeface="Walkman-Chanakya-901" pitchFamily="34" charset="0"/>
              </a:rPr>
              <a:t>kjkus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dykdkjksa</a:t>
            </a:r>
            <a:r>
              <a:rPr lang="en-US" sz="2400" b="1" dirty="0">
                <a:latin typeface="Walkman-Chanakya-901" pitchFamily="34" charset="0"/>
              </a:rPr>
              <a:t> }</a:t>
            </a:r>
            <a:r>
              <a:rPr lang="en-US" sz="2400" b="1" dirty="0" err="1">
                <a:latin typeface="Walkman-Chanakya-901" pitchFamily="34" charset="0"/>
              </a:rPr>
              <a:t>kjk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izpkj&amp;izlkj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jgk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fiQYe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laxhr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Hkh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</a:t>
            </a:r>
            <a:r>
              <a:rPr lang="en-US" sz="2400" b="1" dirty="0">
                <a:latin typeface="Walkman-Chanakya-901" pitchFamily="34" charset="0"/>
              </a:rPr>
              <a:t>/</a:t>
            </a:r>
            <a:r>
              <a:rPr lang="en-US" sz="2400" b="1" dirty="0" err="1">
                <a:latin typeface="Walkman-Chanakya-901" pitchFamily="34" charset="0"/>
              </a:rPr>
              <a:t>kfjr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vusd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izdkj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xhr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cuk</a:t>
            </a:r>
            <a:r>
              <a:rPr lang="en-US" sz="2400" b="1" dirty="0">
                <a:latin typeface="Walkman-Chanakya-901" pitchFamily="34" charset="0"/>
              </a:rPr>
              <a:t>, x,] </a:t>
            </a:r>
            <a:r>
              <a:rPr lang="en-US" sz="2400" b="1" dirty="0" err="1">
                <a:latin typeface="Walkman-Chanakya-901" pitchFamily="34" charset="0"/>
              </a:rPr>
              <a:t>tks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yksdfiz</a:t>
            </a:r>
            <a:r>
              <a:rPr lang="en-US" sz="2400" b="1" dirty="0">
                <a:latin typeface="Walkman-Chanakya-901" pitchFamily="34" charset="0"/>
              </a:rPr>
              <a:t>; </a:t>
            </a:r>
            <a:r>
              <a:rPr lang="en-US" sz="2400" b="1" dirty="0" err="1">
                <a:latin typeface="Walkman-Chanakya-901" pitchFamily="34" charset="0"/>
              </a:rPr>
              <a:t>Hkh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gq,A</a:t>
            </a:r>
            <a:endParaRPr lang="en-US" sz="2400" b="1" dirty="0"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b="1" dirty="0">
                <a:latin typeface="Walkman-Chanakya-901" pitchFamily="34" charset="0"/>
              </a:rPr>
              <a:t>	</a:t>
            </a:r>
            <a:r>
              <a:rPr lang="en-US" sz="2400" b="1" dirty="0" err="1">
                <a:latin typeface="Walkman-Chanakya-901" pitchFamily="34" charset="0"/>
              </a:rPr>
              <a:t>lakxhfrd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n`f"V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</a:t>
            </a:r>
            <a:r>
              <a:rPr lang="en-US" sz="2400" b="1" dirty="0">
                <a:latin typeface="Walkman-Chanakya-901" pitchFamily="34" charset="0"/>
              </a:rPr>
              <a:t>/</a:t>
            </a:r>
            <a:r>
              <a:rPr lang="en-US" sz="2400" b="1" dirty="0" err="1">
                <a:latin typeface="Walkman-Chanakya-901" pitchFamily="34" charset="0"/>
              </a:rPr>
              <a:t>ku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jkxksa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eq</a:t>
            </a:r>
            <a:r>
              <a:rPr lang="en-US" sz="2400" b="1" dirty="0">
                <a:latin typeface="Walkman-Chanakya-901" pitchFamily="34" charset="0"/>
              </a:rPr>
              <a:t>[;r% </a:t>
            </a:r>
            <a:r>
              <a:rPr lang="en-US" sz="2400" b="1" dirty="0" err="1">
                <a:latin typeface="Walkman-Chanakya-901" pitchFamily="34" charset="0"/>
              </a:rPr>
              <a:t>iz;ksx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fd;k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ijUrq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nknjs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izLrqfr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fHkUu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gksrh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cksyksa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otu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cksy</a:t>
            </a:r>
            <a:r>
              <a:rPr lang="en-US" sz="2400" b="1" dirty="0">
                <a:latin typeface="Walkman-Chanakya-901" pitchFamily="34" charset="0"/>
              </a:rPr>
              <a:t>&amp; </a:t>
            </a:r>
            <a:r>
              <a:rPr lang="en-US" sz="2400" b="1" dirty="0" err="1">
                <a:latin typeface="Walkman-Chanakya-901" pitchFamily="34" charset="0"/>
              </a:rPr>
              <a:t>ckaV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rky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cjkcj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fcBk</a:t>
            </a:r>
            <a:r>
              <a:rPr lang="en-US" sz="2400" b="1" dirty="0">
                <a:latin typeface="Walkman-Chanakya-901" pitchFamily="34" charset="0"/>
              </a:rPr>
              <a:t>, </a:t>
            </a:r>
            <a:r>
              <a:rPr lang="en-US" sz="2400" b="1" dirty="0" err="1">
                <a:latin typeface="Walkman-Chanakya-901" pitchFamily="34" charset="0"/>
              </a:rPr>
              <a:t>tkrs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foLrkj;qDr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vkyki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fy</a:t>
            </a:r>
            <a:r>
              <a:rPr lang="en-US" sz="2400" b="1" dirty="0">
                <a:latin typeface="Walkman-Chanakya-901" pitchFamily="34" charset="0"/>
              </a:rPr>
              <a:t>, </a:t>
            </a:r>
            <a:r>
              <a:rPr lang="en-US" sz="2400" b="1" dirty="0" err="1">
                <a:latin typeface="Walkman-Chanakya-901" pitchFamily="34" charset="0"/>
              </a:rPr>
              <a:t>LFkku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ugha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gksrk</a:t>
            </a:r>
            <a:r>
              <a:rPr lang="en-US" sz="2400" b="1" dirty="0">
                <a:latin typeface="Walkman-Chanakya-901" pitchFamily="34" charset="0"/>
              </a:rPr>
              <a:t> A </a:t>
            </a:r>
            <a:r>
              <a:rPr lang="en-US" sz="2400" b="1" dirty="0" err="1">
                <a:latin typeface="Walkman-Chanakya-901" pitchFamily="34" charset="0"/>
              </a:rPr>
              <a:t>eè</a:t>
            </a:r>
            <a:r>
              <a:rPr lang="en-US" sz="2400" b="1" dirty="0">
                <a:latin typeface="Walkman-Chanakya-901" pitchFamily="34" charset="0"/>
              </a:rPr>
              <a:t>; y; ;k </a:t>
            </a:r>
            <a:r>
              <a:rPr lang="en-US" sz="2400" b="1" dirty="0" err="1">
                <a:latin typeface="Walkman-Chanakya-901" pitchFamily="34" charset="0"/>
              </a:rPr>
              <a:t>nzqr</a:t>
            </a:r>
            <a:r>
              <a:rPr lang="en-US" sz="2400" b="1" dirty="0">
                <a:latin typeface="Walkman-Chanakya-901" pitchFamily="34" charset="0"/>
              </a:rPr>
              <a:t> y;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nknjs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vf</a:t>
            </a:r>
            <a:r>
              <a:rPr lang="en-US" sz="2400" b="1" dirty="0">
                <a:latin typeface="Walkman-Chanakya-901" pitchFamily="34" charset="0"/>
              </a:rPr>
              <a:t>/d </a:t>
            </a:r>
            <a:r>
              <a:rPr lang="en-US" sz="2400" b="1" dirty="0" err="1">
                <a:latin typeface="Walkman-Chanakya-901" pitchFamily="34" charset="0"/>
              </a:rPr>
              <a:t>izLrqr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fd</a:t>
            </a:r>
            <a:r>
              <a:rPr lang="en-US" sz="2400" b="1" dirty="0">
                <a:latin typeface="Walkman-Chanakya-901" pitchFamily="34" charset="0"/>
              </a:rPr>
              <a:t>, </a:t>
            </a:r>
            <a:r>
              <a:rPr lang="en-US" sz="2400" b="1" dirty="0" err="1">
                <a:latin typeface="Walkman-Chanakya-901" pitchFamily="34" charset="0"/>
              </a:rPr>
              <a:t>tkrs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gaSA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cksy&amp;cuko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cksy&amp;ckaV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Hkkoiw.kZ</a:t>
            </a:r>
            <a:r>
              <a:rPr lang="en-US" sz="2400" b="1" dirty="0">
                <a:latin typeface="Walkman-Chanakya-901" pitchFamily="34" charset="0"/>
              </a:rPr>
              <a:t> '</a:t>
            </a:r>
            <a:r>
              <a:rPr lang="en-US" sz="2400" b="1" dirty="0" err="1">
                <a:latin typeface="Walkman-Chanakya-901" pitchFamily="34" charset="0"/>
              </a:rPr>
              <a:t>kCn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lek;kstu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iqujko`fÙk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y?kq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ygdnkj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dke</a:t>
            </a:r>
            <a:r>
              <a:rPr lang="en-US" sz="2400" b="1" dirty="0">
                <a:latin typeface="Walkman-Chanakya-901" pitchFamily="34" charset="0"/>
              </a:rPr>
              <a:t>] ;s </a:t>
            </a:r>
            <a:r>
              <a:rPr lang="en-US" sz="2400" b="1" dirty="0" err="1">
                <a:latin typeface="Walkman-Chanakya-901" pitchFamily="34" charset="0"/>
              </a:rPr>
              <a:t>lHkh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fo'ks"krk</a:t>
            </a:r>
            <a:r>
              <a:rPr lang="en-US" sz="2400" b="1" dirty="0">
                <a:latin typeface="Walkman-Chanakya-901" pitchFamily="34" charset="0"/>
              </a:rPr>
              <a:t>,¡ </a:t>
            </a:r>
            <a:r>
              <a:rPr lang="en-US" sz="2400" b="1" dirty="0" err="1">
                <a:latin typeface="Walkman-Chanakya-901" pitchFamily="34" charset="0"/>
              </a:rPr>
              <a:t>nknjk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izk.krÙo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ekus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ewwyHkwr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rÙo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cjkcj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eè</a:t>
            </a:r>
            <a:r>
              <a:rPr lang="en-US" sz="2400" b="1" dirty="0">
                <a:latin typeface="Walkman-Chanakya-901" pitchFamily="34" charset="0"/>
              </a:rPr>
              <a:t>; ;k </a:t>
            </a:r>
            <a:r>
              <a:rPr lang="en-US" sz="2400" b="1" dirty="0" err="1">
                <a:latin typeface="Walkman-Chanakya-901" pitchFamily="34" charset="0"/>
              </a:rPr>
              <a:t>nzqr</a:t>
            </a:r>
            <a:r>
              <a:rPr lang="en-US" sz="2400" b="1" dirty="0">
                <a:latin typeface="Walkman-Chanakya-901" pitchFamily="34" charset="0"/>
              </a:rPr>
              <a:t> y;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cksy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iz;qDr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djuk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cksy&amp;ckaVksa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vayd`r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djuk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NksVh&amp;NksVh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dgu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dguk</a:t>
            </a:r>
            <a:r>
              <a:rPr lang="en-US" sz="2400" b="1" dirty="0">
                <a:latin typeface="Walkman-Chanakya-901" pitchFamily="34" charset="0"/>
              </a:rPr>
              <a:t>] le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,d </a:t>
            </a:r>
            <a:r>
              <a:rPr lang="en-US" sz="2400" b="1" dirty="0" err="1">
                <a:latin typeface="Walkman-Chanakya-901" pitchFamily="34" charset="0"/>
              </a:rPr>
              <a:t>ek</a:t>
            </a:r>
            <a:r>
              <a:rPr lang="en-US" sz="2400" b="1" dirty="0">
                <a:latin typeface="Walkman-Chanakya-901" pitchFamily="34" charset="0"/>
              </a:rPr>
              <a:t>=</a:t>
            </a:r>
            <a:r>
              <a:rPr lang="en-US" sz="2400" b="1" dirty="0" err="1">
                <a:latin typeface="Walkman-Chanakya-901" pitchFamily="34" charset="0"/>
              </a:rPr>
              <a:t>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foyEc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pyuk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vkM</a:t>
            </a:r>
            <a:r>
              <a:rPr lang="en-US" sz="2400" b="1" dirty="0">
                <a:latin typeface="Walkman-Chanakya-901" pitchFamily="34" charset="0"/>
              </a:rPr>
              <a:t>+;</a:t>
            </a:r>
            <a:r>
              <a:rPr lang="en-US" sz="2400" b="1" dirty="0" err="1">
                <a:latin typeface="Walkman-Chanakya-901" pitchFamily="34" charset="0"/>
              </a:rPr>
              <a:t>qDr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dguk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iqu</a:t>
            </a:r>
            <a:r>
              <a:rPr lang="en-US" sz="2400" b="1" dirty="0">
                <a:latin typeface="Walkman-Chanakya-901" pitchFamily="34" charset="0"/>
              </a:rPr>
              <a:t>% le </a:t>
            </a:r>
            <a:r>
              <a:rPr lang="en-US" sz="2400" b="1" dirty="0" err="1">
                <a:latin typeface="Walkman-Chanakya-901" pitchFamily="34" charset="0"/>
              </a:rPr>
              <a:t>ij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tkuk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vkfn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LFkk;h</a:t>
            </a:r>
            <a:r>
              <a:rPr lang="en-US" sz="2400" b="1" dirty="0">
                <a:latin typeface="Walkman-Chanakya-901" pitchFamily="34" charset="0"/>
              </a:rPr>
              <a:t> o </a:t>
            </a:r>
            <a:r>
              <a:rPr lang="en-US" sz="2400" b="1" dirty="0" err="1">
                <a:latin typeface="Walkman-Chanakya-901" pitchFamily="34" charset="0"/>
              </a:rPr>
              <a:t>vUrjs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chp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VqdMs</a:t>
            </a:r>
            <a:r>
              <a:rPr lang="en-US" sz="2400" b="1" dirty="0">
                <a:latin typeface="Walkman-Chanakya-901" pitchFamily="34" charset="0"/>
              </a:rPr>
              <a:t>+ </a:t>
            </a:r>
            <a:r>
              <a:rPr lang="en-US" sz="2400" b="1" dirty="0" err="1">
                <a:latin typeface="Walkman-Chanakya-901" pitchFamily="34" charset="0"/>
              </a:rPr>
              <a:t>iz;qDr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vUr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yXxh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yxkdj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izHkkoh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cuk;k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fu%lUnsg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nknjk</a:t>
            </a:r>
            <a:r>
              <a:rPr lang="en-US" sz="2400" b="1" dirty="0">
                <a:latin typeface="Walkman-Chanakya-901" pitchFamily="34" charset="0"/>
              </a:rPr>
              <a:t> ,d </a:t>
            </a:r>
            <a:r>
              <a:rPr lang="en-US" sz="2400" b="1" dirty="0" err="1">
                <a:latin typeface="Walkman-Chanakya-901" pitchFamily="34" charset="0"/>
              </a:rPr>
              <a:t>fof'k"V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jatd</a:t>
            </a:r>
            <a:r>
              <a:rPr lang="en-US" sz="2400" b="1" dirty="0">
                <a:latin typeface="Walkman-Chanakya-901" pitchFamily="34" charset="0"/>
              </a:rPr>
              <a:t> ,</a:t>
            </a:r>
            <a:r>
              <a:rPr lang="en-US" sz="2400" b="1" dirty="0" err="1">
                <a:latin typeface="Walkman-Chanakya-901" pitchFamily="34" charset="0"/>
              </a:rPr>
              <a:t>oa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Hkkoiw.kZ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xhr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izdkj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vr</a:t>
            </a:r>
            <a:r>
              <a:rPr lang="en-US" sz="2400" b="1" dirty="0">
                <a:latin typeface="Walkman-Chanakya-901" pitchFamily="34" charset="0"/>
              </a:rPr>
              <a:t>% </a:t>
            </a:r>
            <a:r>
              <a:rPr lang="en-US" sz="2400" b="1" dirty="0" err="1">
                <a:latin typeface="Walkman-Chanakya-901" pitchFamily="34" charset="0"/>
              </a:rPr>
              <a:t>blds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mfpr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fodkl</a:t>
            </a:r>
            <a:r>
              <a:rPr lang="en-US" sz="2400" b="1" dirty="0">
                <a:latin typeface="Walkman-Chanakya-901" pitchFamily="34" charset="0"/>
              </a:rPr>
              <a:t> ,</a:t>
            </a:r>
            <a:r>
              <a:rPr lang="en-US" sz="2400" b="1" dirty="0" err="1">
                <a:latin typeface="Walkman-Chanakya-901" pitchFamily="34" charset="0"/>
              </a:rPr>
              <a:t>oa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O;ogkj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fy</a:t>
            </a:r>
            <a:r>
              <a:rPr lang="en-US" sz="2400" b="1" dirty="0">
                <a:latin typeface="Walkman-Chanakya-901" pitchFamily="34" charset="0"/>
              </a:rPr>
              <a:t>, </a:t>
            </a:r>
            <a:r>
              <a:rPr lang="en-US" sz="2400" b="1" dirty="0" err="1">
                <a:latin typeface="Walkman-Chanakya-901" pitchFamily="34" charset="0"/>
              </a:rPr>
              <a:t>visf</a:t>
            </a:r>
            <a:r>
              <a:rPr lang="en-US" sz="2400" b="1" dirty="0">
                <a:latin typeface="Walkman-Chanakya-901" pitchFamily="34" charset="0"/>
              </a:rPr>
              <a:t>{</a:t>
            </a:r>
            <a:r>
              <a:rPr lang="en-US" sz="2400" b="1" dirty="0" err="1">
                <a:latin typeface="Walkman-Chanakya-901" pitchFamily="34" charset="0"/>
              </a:rPr>
              <a:t>kr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iz;Ruksa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gksuk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vko';d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endParaRPr lang="en-US" sz="24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4800" y="2590800"/>
            <a:ext cx="6172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latin typeface="Walkman-Chanakya-901" pitchFamily="34" charset="0"/>
              </a:rPr>
              <a:t>समाप्त</a:t>
            </a:r>
            <a:endParaRPr lang="en-US" sz="16600" dirty="0"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280</Words>
  <Application>Microsoft Office PowerPoint</Application>
  <PresentationFormat>On-screen Show (4:3)</PresentationFormat>
  <Paragraphs>11</Paragraphs>
  <Slides>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utsahvardhan</cp:lastModifiedBy>
  <cp:revision>4</cp:revision>
  <dcterms:created xsi:type="dcterms:W3CDTF">2012-11-26T05:28:17Z</dcterms:created>
  <dcterms:modified xsi:type="dcterms:W3CDTF">2012-12-18T15:56:12Z</dcterms:modified>
</cp:coreProperties>
</file>