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4D1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3B5D-9F0E-4ADD-8801-DCBF2402AB7E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12DF-8C79-4D3D-98BC-55D89E997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3B5D-9F0E-4ADD-8801-DCBF2402AB7E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12DF-8C79-4D3D-98BC-55D89E997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3B5D-9F0E-4ADD-8801-DCBF2402AB7E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12DF-8C79-4D3D-98BC-55D89E997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3B5D-9F0E-4ADD-8801-DCBF2402AB7E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12DF-8C79-4D3D-98BC-55D89E997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3B5D-9F0E-4ADD-8801-DCBF2402AB7E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12DF-8C79-4D3D-98BC-55D89E997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3B5D-9F0E-4ADD-8801-DCBF2402AB7E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12DF-8C79-4D3D-98BC-55D89E997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3B5D-9F0E-4ADD-8801-DCBF2402AB7E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12DF-8C79-4D3D-98BC-55D89E997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3B5D-9F0E-4ADD-8801-DCBF2402AB7E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12DF-8C79-4D3D-98BC-55D89E997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3B5D-9F0E-4ADD-8801-DCBF2402AB7E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12DF-8C79-4D3D-98BC-55D89E997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3B5D-9F0E-4ADD-8801-DCBF2402AB7E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12DF-8C79-4D3D-98BC-55D89E997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3B5D-9F0E-4ADD-8801-DCBF2402AB7E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12DF-8C79-4D3D-98BC-55D89E997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23B5D-9F0E-4ADD-8801-DCBF2402AB7E}" type="datetimeFigureOut">
              <a:rPr lang="en-US" smtClean="0"/>
              <a:pPr/>
              <a:t>18-Dec-12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112DF-8C79-4D3D-98BC-55D89E997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utsahvardhan\Desktop\Music%20Presentation\Videos\Thumri%20Queen%20Shoba%20Gurtu%20sings%20Rangi%20Saari%20gulabi%20choonariya%20ho.3.mp4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0"/>
            <a:ext cx="5943600" cy="2133600"/>
          </a:xfrm>
          <a:prstGeom prst="rect">
            <a:avLst/>
          </a:prstGeom>
        </p:spPr>
        <p:txBody>
          <a:bodyPr wrap="none">
            <a:prstTxWarp prst="textPlain">
              <a:avLst>
                <a:gd name="adj" fmla="val 44320"/>
              </a:avLst>
            </a:prstTxWarp>
            <a:spAutoFit/>
          </a:bodyPr>
          <a:lstStyle/>
          <a:p>
            <a:r>
              <a:rPr lang="en-US" sz="6000" dirty="0" err="1" smtClean="0">
                <a:solidFill>
                  <a:schemeClr val="bg1"/>
                </a:solidFill>
                <a:latin typeface="Walkman-Chanakya-901" pitchFamily="34" charset="0"/>
              </a:rPr>
              <a:t>Bqejh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953000" y="5638800"/>
            <a:ext cx="4191000" cy="1219200"/>
          </a:xfrm>
        </p:spPr>
        <p:txBody>
          <a:bodyPr/>
          <a:lstStyle/>
          <a:p>
            <a:pPr algn="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Dr.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Saubhagya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Vardhan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</a:p>
          <a:p>
            <a:pPr algn="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Associate Professor in Music, </a:t>
            </a:r>
          </a:p>
          <a:p>
            <a:pPr algn="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Head of the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Deptt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., P.G.G.C.G, </a:t>
            </a:r>
          </a:p>
          <a:p>
            <a:pPr algn="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Sec-42, Chandigarh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Thumri Queen Shoba Gurtu sings Rangi Saari gulabi choonariya ho.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362200" y="2209800"/>
            <a:ext cx="4419600" cy="3314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600"/>
                            </p:stCondLst>
                            <p:childTnLst>
                              <p:par>
                                <p:cTn id="2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62316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7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66800" y="2514600"/>
            <a:ext cx="68580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i-IN" sz="13800" dirty="0">
                <a:latin typeface="Walkman-Chanakya-901" pitchFamily="34" charset="0"/>
              </a:rPr>
              <a:t>समाप्त</a:t>
            </a:r>
            <a:endParaRPr lang="en-US" sz="13800" dirty="0">
              <a:latin typeface="Walkman-Chanakya-901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45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14800" y="0"/>
            <a:ext cx="129554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err="1" smtClean="0">
                <a:solidFill>
                  <a:srgbClr val="3E4D1F"/>
                </a:solidFill>
                <a:latin typeface="Walkman-Chanakya-901" pitchFamily="34" charset="0"/>
              </a:rPr>
              <a:t>Bqejh</a:t>
            </a:r>
            <a:endParaRPr lang="en-US" sz="6000" dirty="0">
              <a:solidFill>
                <a:srgbClr val="3E4D1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1066800"/>
            <a:ext cx="8534400" cy="52625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Bqejh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eè;dky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dh ,d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izpfyr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Hkko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iz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/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ku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rFkk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papy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izd`fr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J`axkfjd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xk;u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kSyh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bl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kSyh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Loj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o y;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lkFk&amp;lkFk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dkO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;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i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{k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Hkh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vR;kf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/d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egRo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jgrk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kCnksa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dks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dkseyrk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rFkk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fof'k"V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izdkj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Hkkoksa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lkFk&amp;lkFk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jkx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O;ogkj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Bqejh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fo'ks"krk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mÙkj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Hkkjrh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; '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kkL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=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kh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;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laxhr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esa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Bqejh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,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slk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xhr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ftlesa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kkL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=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kh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;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vkSj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yksd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&amp;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laxhr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nskuksa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rRo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fo|eku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Bqejh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yksd&amp;laxhr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Hkkafr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lgt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: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i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izokfgr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gksus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okyk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u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gksdj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O;fDriz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/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ku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foLrkj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mRiUu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gksus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dkj.k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kkL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=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kh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;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gS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]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fdUrq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kkL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=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kh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;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laxhr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rjg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fu;eksa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dM+s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cU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/u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eqDr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gksus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dkj.k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yksd&amp;laxhr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xq.kksa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Hkh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;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qDr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blessa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ykSfdd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vkSj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vkè;kfRed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nksuksa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izdkj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Ja`xkj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jgrk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blfy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,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muds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vuqdwy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dksey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kCnkoyh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vkSj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vis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{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kkd`r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dksey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jkxksa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gh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iz;ksx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gksrk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HkkofHkO;fDr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dh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n`f"V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jkx'kqf¼ t:jh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ughaA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dHkh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&amp;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dHkh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dbZ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jkxksa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feJ.k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vkSj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O;ogkj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fd;s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jgs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jkx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fHkUu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Loj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lapkjksa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iz;ksx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Hkh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fd;k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tkrk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vk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/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kj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"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kM~t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ls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fHkUu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fdlh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Loj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fdlh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Loj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dks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vk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/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kj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Loj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cuk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dj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fofHkUu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jkxksa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izHkko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ykuk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bl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'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kSyh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dks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fo'ks"krk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 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  <a:cs typeface="+mn-cs"/>
              </a:rPr>
              <a:t>gSA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28600" y="304800"/>
            <a:ext cx="86868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6000" dirty="0" err="1">
                <a:solidFill>
                  <a:srgbClr val="3E4D1F"/>
                </a:solidFill>
                <a:latin typeface="Walkman-Chanakya-901" pitchFamily="34" charset="0"/>
              </a:rPr>
              <a:t>Bqejh</a:t>
            </a:r>
            <a:endParaRPr lang="en-US" sz="6000" dirty="0">
              <a:solidFill>
                <a:srgbClr val="3E4D1F"/>
              </a:solidFill>
              <a:latin typeface="Walkman-Chanakya-901" pitchFamily="34" charset="0"/>
            </a:endParaRPr>
          </a:p>
          <a:p>
            <a:pPr algn="just">
              <a:defRPr/>
            </a:pPr>
            <a:r>
              <a:rPr lang="en-US" sz="2400" b="1" dirty="0" err="1">
                <a:latin typeface="Walkman-Chanakya-901" pitchFamily="34" charset="0"/>
              </a:rPr>
              <a:t>ân</a:t>
            </a:r>
            <a:r>
              <a:rPr lang="en-US" sz="2400" b="1" dirty="0">
                <a:latin typeface="Walkman-Chanakya-901" pitchFamily="34" charset="0"/>
              </a:rPr>
              <a:t>; dh e/</a:t>
            </a:r>
            <a:r>
              <a:rPr lang="en-US" sz="2400" b="1" dirty="0" err="1">
                <a:latin typeface="Walkman-Chanakya-901" pitchFamily="34" charset="0"/>
              </a:rPr>
              <a:t>qj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vuqHkwfr;ksa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dks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Hkkoukvksa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ls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ljkcksj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djds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nhipanh</a:t>
            </a:r>
            <a:r>
              <a:rPr lang="en-US" sz="2400" b="1" dirty="0">
                <a:latin typeface="Walkman-Chanakya-901" pitchFamily="34" charset="0"/>
              </a:rPr>
              <a:t> dh cy[</a:t>
            </a:r>
            <a:r>
              <a:rPr lang="en-US" sz="2400" b="1" dirty="0" err="1">
                <a:latin typeface="Walkman-Chanakya-901" pitchFamily="34" charset="0"/>
              </a:rPr>
              <a:t>kkrh</a:t>
            </a:r>
            <a:r>
              <a:rPr lang="en-US" sz="2400" b="1" dirty="0">
                <a:latin typeface="Walkman-Chanakya-901" pitchFamily="34" charset="0"/>
              </a:rPr>
              <a:t> y; </a:t>
            </a:r>
            <a:r>
              <a:rPr lang="en-US" sz="2400" b="1" dirty="0" err="1">
                <a:latin typeface="Walkman-Chanakya-901" pitchFamily="34" charset="0"/>
              </a:rPr>
              <a:t>esa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tks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xhr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xk</a:t>
            </a:r>
            <a:r>
              <a:rPr lang="en-US" sz="2400" b="1" dirty="0">
                <a:latin typeface="Walkman-Chanakya-901" pitchFamily="34" charset="0"/>
              </a:rPr>
              <a:t>, </a:t>
            </a:r>
            <a:r>
              <a:rPr lang="en-US" sz="2400" b="1" dirty="0" err="1">
                <a:latin typeface="Walkman-Chanakya-901" pitchFamily="34" charset="0"/>
              </a:rPr>
              <a:t>tkrs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gSa</a:t>
            </a:r>
            <a:r>
              <a:rPr lang="en-US" sz="2400" b="1" dirty="0">
                <a:latin typeface="Walkman-Chanakya-901" pitchFamily="34" charset="0"/>
              </a:rPr>
              <a:t>] </a:t>
            </a:r>
            <a:r>
              <a:rPr lang="en-US" sz="2400" b="1" dirty="0" err="1">
                <a:latin typeface="Walkman-Chanakya-901" pitchFamily="34" charset="0"/>
              </a:rPr>
              <a:t>mUgsa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ge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Bqejh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dgrs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>
                <a:latin typeface="+mj-lt"/>
              </a:rPr>
              <a:t>19</a:t>
            </a:r>
            <a:r>
              <a:rPr lang="en-US" sz="2400" b="1" dirty="0">
                <a:latin typeface="Walkman-Chanakya-901" pitchFamily="34" charset="0"/>
              </a:rPr>
              <a:t>ohaa '</a:t>
            </a:r>
            <a:r>
              <a:rPr lang="en-US" sz="2400" b="1" dirty="0" err="1">
                <a:latin typeface="Walkman-Chanakya-901" pitchFamily="34" charset="0"/>
              </a:rPr>
              <a:t>krkCnh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esa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Bqejh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xk;d&amp;xkf;dkvksa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dks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lekt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esa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lEeku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ugha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feyrk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FkkA</a:t>
            </a:r>
            <a:r>
              <a:rPr lang="en-US" sz="2400" b="1" dirty="0">
                <a:latin typeface="Walkman-Chanakya-901" pitchFamily="34" charset="0"/>
              </a:rPr>
              <a:t>  </a:t>
            </a:r>
            <a:r>
              <a:rPr lang="en-US" sz="2400" b="1" dirty="0" err="1">
                <a:latin typeface="Walkman-Chanakya-901" pitchFamily="34" charset="0"/>
              </a:rPr>
              <a:t>os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yksx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fuEudksfV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dgs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tkrs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FksA</a:t>
            </a:r>
            <a:r>
              <a:rPr lang="en-US" sz="2400" b="1" dirty="0">
                <a:latin typeface="Walkman-Chanakya-901" pitchFamily="34" charset="0"/>
              </a:rPr>
              <a:t> /</a:t>
            </a:r>
            <a:r>
              <a:rPr lang="en-US" sz="2400" b="1" dirty="0" err="1">
                <a:latin typeface="Walkman-Chanakya-901" pitchFamily="34" charset="0"/>
              </a:rPr>
              <a:t>hjs</a:t>
            </a:r>
            <a:r>
              <a:rPr lang="en-US" sz="2400" b="1" dirty="0">
                <a:latin typeface="Walkman-Chanakya-901" pitchFamily="34" charset="0"/>
              </a:rPr>
              <a:t>&amp;/</a:t>
            </a:r>
            <a:r>
              <a:rPr lang="en-US" sz="2400" b="1" dirty="0" err="1">
                <a:latin typeface="Walkman-Chanakya-901" pitchFamily="34" charset="0"/>
              </a:rPr>
              <a:t>hjs</a:t>
            </a:r>
            <a:r>
              <a:rPr lang="en-US" sz="2400" b="1" dirty="0">
                <a:latin typeface="Walkman-Chanakya-901" pitchFamily="34" charset="0"/>
              </a:rPr>
              <a:t> le; </a:t>
            </a:r>
            <a:r>
              <a:rPr lang="en-US" sz="2400" b="1" dirty="0" err="1">
                <a:latin typeface="Walkman-Chanakya-901" pitchFamily="34" charset="0"/>
              </a:rPr>
              <a:t>cnyk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vkSj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vPNs&amp;vPNs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xk;d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Hkh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Bqejh</a:t>
            </a:r>
            <a:r>
              <a:rPr lang="en-US" sz="2400" b="1" dirty="0">
                <a:latin typeface="Walkman-Chanakya-901" pitchFamily="34" charset="0"/>
              </a:rPr>
              <a:t> '</a:t>
            </a:r>
            <a:r>
              <a:rPr lang="en-US" sz="2400" b="1" dirty="0" err="1">
                <a:latin typeface="Walkman-Chanakya-901" pitchFamily="34" charset="0"/>
              </a:rPr>
              <a:t>kSyh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viukus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yxsA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mÙkj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izns'k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y[</a:t>
            </a:r>
            <a:r>
              <a:rPr lang="en-US" sz="2400" b="1" dirty="0" err="1">
                <a:latin typeface="Walkman-Chanakya-901" pitchFamily="34" charset="0"/>
              </a:rPr>
              <a:t>kuÅ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vkSj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cukjl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dq'ky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xk;dksa</a:t>
            </a:r>
            <a:r>
              <a:rPr lang="en-US" sz="2400" b="1" dirty="0">
                <a:latin typeface="Walkman-Chanakya-901" pitchFamily="34" charset="0"/>
              </a:rPr>
              <a:t> us </a:t>
            </a:r>
            <a:r>
              <a:rPr lang="en-US" sz="2400" b="1" dirty="0" err="1">
                <a:latin typeface="Walkman-Chanakya-901" pitchFamily="34" charset="0"/>
              </a:rPr>
              <a:t>gh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bl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xkf;dh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izpkj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fd;k</a:t>
            </a:r>
            <a:r>
              <a:rPr lang="en-US" sz="2400" b="1" dirty="0">
                <a:latin typeface="Walkman-Chanakya-901" pitchFamily="34" charset="0"/>
              </a:rPr>
              <a:t> A </a:t>
            </a:r>
            <a:r>
              <a:rPr lang="en-US" sz="2400" b="1" dirty="0" err="1">
                <a:latin typeface="Walkman-Chanakya-901" pitchFamily="34" charset="0"/>
              </a:rPr>
              <a:t>blesa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izs;lh</a:t>
            </a:r>
            <a:r>
              <a:rPr lang="en-US" sz="2400" b="1" dirty="0">
                <a:latin typeface="Walkman-Chanakya-901" pitchFamily="34" charset="0"/>
              </a:rPr>
              <a:t> dh </a:t>
            </a:r>
            <a:r>
              <a:rPr lang="en-US" sz="2400" b="1" dirty="0" err="1">
                <a:latin typeface="Walkman-Chanakya-901" pitchFamily="34" charset="0"/>
              </a:rPr>
              <a:t>O;kdqyrk</a:t>
            </a:r>
            <a:r>
              <a:rPr lang="en-US" sz="2400" b="1" dirty="0">
                <a:latin typeface="Walkman-Chanakya-901" pitchFamily="34" charset="0"/>
              </a:rPr>
              <a:t> ;k </a:t>
            </a:r>
            <a:r>
              <a:rPr lang="en-US" sz="2400" b="1" dirty="0" err="1">
                <a:latin typeface="Walkman-Chanakya-901" pitchFamily="34" charset="0"/>
              </a:rPr>
              <a:t>fojg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osnuk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o.kZu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vf</a:t>
            </a:r>
            <a:r>
              <a:rPr lang="en-US" sz="2400" b="1" dirty="0">
                <a:latin typeface="Walkman-Chanakya-901" pitchFamily="34" charset="0"/>
              </a:rPr>
              <a:t>/d </a:t>
            </a:r>
            <a:r>
              <a:rPr lang="en-US" sz="2400" b="1" dirty="0" err="1">
                <a:latin typeface="Walkman-Chanakya-901" pitchFamily="34" charset="0"/>
              </a:rPr>
              <a:t>ik;k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tkrk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iqjkus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xk;d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xkrs</a:t>
            </a:r>
            <a:r>
              <a:rPr lang="en-US" sz="2400" b="1" dirty="0">
                <a:latin typeface="Walkman-Chanakya-901" pitchFamily="34" charset="0"/>
              </a:rPr>
              <a:t> le; </a:t>
            </a:r>
            <a:r>
              <a:rPr lang="en-US" sz="2400" b="1" dirty="0" err="1">
                <a:latin typeface="Walkman-Chanakya-901" pitchFamily="34" charset="0"/>
              </a:rPr>
              <a:t>psgjs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gko&amp;Hkko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n'kkZrs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gq</a:t>
            </a:r>
            <a:r>
              <a:rPr lang="en-US" sz="2400" b="1" dirty="0">
                <a:latin typeface="Walkman-Chanakya-901" pitchFamily="34" charset="0"/>
              </a:rPr>
              <a:t>, </a:t>
            </a:r>
            <a:r>
              <a:rPr lang="en-US" sz="2400" b="1" dirty="0" err="1">
                <a:latin typeface="Walkman-Chanakya-901" pitchFamily="34" charset="0"/>
              </a:rPr>
              <a:t>xk;u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djrs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FksA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vc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vakfxd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eqnzkvksa</a:t>
            </a:r>
            <a:r>
              <a:rPr lang="en-US" sz="2400" b="1" dirty="0">
                <a:latin typeface="Walkman-Chanakya-901" pitchFamily="34" charset="0"/>
              </a:rPr>
              <a:t> o </a:t>
            </a:r>
            <a:r>
              <a:rPr lang="en-US" sz="2400" b="1" dirty="0" err="1">
                <a:latin typeface="Walkman-Chanakya-901" pitchFamily="34" charset="0"/>
              </a:rPr>
              <a:t>psgjs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gko&amp;Hkko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LFkku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Lojksa</a:t>
            </a:r>
            <a:r>
              <a:rPr lang="en-US" sz="2400" b="1" dirty="0">
                <a:latin typeface="Walkman-Chanakya-901" pitchFamily="34" charset="0"/>
              </a:rPr>
              <a:t> dh </a:t>
            </a:r>
            <a:r>
              <a:rPr lang="en-US" sz="2400" b="1" dirty="0" err="1">
                <a:latin typeface="Walkman-Chanakya-901" pitchFamily="34" charset="0"/>
              </a:rPr>
              <a:t>eatqy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eqfdZ;ksa</a:t>
            </a:r>
            <a:r>
              <a:rPr lang="en-US" sz="2400" b="1" dirty="0">
                <a:latin typeface="Walkman-Chanakya-901" pitchFamily="34" charset="0"/>
              </a:rPr>
              <a:t> us </a:t>
            </a:r>
            <a:r>
              <a:rPr lang="en-US" sz="2400" b="1" dirty="0" err="1">
                <a:latin typeface="Walkman-Chanakya-901" pitchFamily="34" charset="0"/>
              </a:rPr>
              <a:t>ys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fy;k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Bqefj</a:t>
            </a:r>
            <a:r>
              <a:rPr lang="en-US" sz="2400" b="1" dirty="0">
                <a:latin typeface="Walkman-Chanakya-901" pitchFamily="34" charset="0"/>
              </a:rPr>
              <a:t>;¡k </a:t>
            </a:r>
            <a:r>
              <a:rPr lang="en-US" sz="2400" b="1" dirty="0" err="1">
                <a:latin typeface="Walkman-Chanakya-901" pitchFamily="34" charset="0"/>
              </a:rPr>
              <a:t>feJ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jkxksa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essa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xkbZ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tkrh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</a:t>
            </a:r>
            <a:r>
              <a:rPr lang="en-US" sz="2400" b="1" dirty="0">
                <a:latin typeface="Walkman-Chanakya-901" pitchFamily="34" charset="0"/>
              </a:rPr>
              <a:t> o e/</a:t>
            </a:r>
            <a:r>
              <a:rPr lang="en-US" sz="2400" b="1" dirty="0" err="1">
                <a:latin typeface="Walkman-Chanakya-901" pitchFamily="34" charset="0"/>
              </a:rPr>
              <a:t>qj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yxrh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gaSA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yksd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vkSj</a:t>
            </a:r>
            <a:r>
              <a:rPr lang="en-US" sz="2400" b="1" dirty="0">
                <a:latin typeface="Walkman-Chanakya-901" pitchFamily="34" charset="0"/>
              </a:rPr>
              <a:t> '</a:t>
            </a:r>
            <a:r>
              <a:rPr lang="en-US" sz="2400" b="1" dirty="0" err="1">
                <a:latin typeface="Walkman-Chanakya-901" pitchFamily="34" charset="0"/>
              </a:rPr>
              <a:t>kkL</a:t>
            </a:r>
            <a:r>
              <a:rPr lang="en-US" sz="2400" b="1" dirty="0">
                <a:latin typeface="Walkman-Chanakya-901" pitchFamily="34" charset="0"/>
              </a:rPr>
              <a:t>=</a:t>
            </a:r>
            <a:r>
              <a:rPr lang="en-US" sz="2400" b="1" dirty="0" err="1">
                <a:latin typeface="Walkman-Chanakya-901" pitchFamily="34" charset="0"/>
              </a:rPr>
              <a:t>kh</a:t>
            </a:r>
            <a:r>
              <a:rPr lang="en-US" sz="2400" b="1" dirty="0">
                <a:latin typeface="Walkman-Chanakya-901" pitchFamily="34" charset="0"/>
              </a:rPr>
              <a:t>; </a:t>
            </a:r>
            <a:r>
              <a:rPr lang="en-US" sz="2400" b="1" dirty="0" err="1">
                <a:latin typeface="Walkman-Chanakya-901" pitchFamily="34" charset="0"/>
              </a:rPr>
              <a:t>laxhr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dbZ</a:t>
            </a:r>
            <a:r>
              <a:rPr lang="en-US" sz="2400" b="1" dirty="0">
                <a:latin typeface="Walkman-Chanakya-901" pitchFamily="34" charset="0"/>
              </a:rPr>
              <a:t>  </a:t>
            </a:r>
            <a:r>
              <a:rPr lang="en-US" sz="2400" b="1" dirty="0" err="1">
                <a:latin typeface="Walkman-Chanakya-901" pitchFamily="34" charset="0"/>
              </a:rPr>
              <a:t>izdkj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feJ.k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dkj.k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bls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mi'kkL</a:t>
            </a:r>
            <a:r>
              <a:rPr lang="en-US" sz="2400" b="1" dirty="0">
                <a:latin typeface="Walkman-Chanakya-901" pitchFamily="34" charset="0"/>
              </a:rPr>
              <a:t>=</a:t>
            </a:r>
            <a:r>
              <a:rPr lang="en-US" sz="2400" b="1" dirty="0" err="1">
                <a:latin typeface="Walkman-Chanakya-901" pitchFamily="34" charset="0"/>
              </a:rPr>
              <a:t>kh</a:t>
            </a:r>
            <a:r>
              <a:rPr lang="en-US" sz="2400" b="1" dirty="0">
                <a:latin typeface="Walkman-Chanakya-901" pitchFamily="34" charset="0"/>
              </a:rPr>
              <a:t>; </a:t>
            </a:r>
            <a:r>
              <a:rPr lang="en-US" sz="2400" b="1" dirty="0" err="1">
                <a:latin typeface="Walkman-Chanakya-901" pitchFamily="34" charset="0"/>
              </a:rPr>
              <a:t>laxhr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oxZ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esa</a:t>
            </a:r>
            <a:r>
              <a:rPr lang="en-US" sz="2400" b="1" dirty="0">
                <a:latin typeface="Walkman-Chanakya-901" pitchFamily="34" charset="0"/>
              </a:rPr>
              <a:t> j[</a:t>
            </a:r>
            <a:r>
              <a:rPr lang="en-US" sz="2400" b="1" dirty="0" err="1">
                <a:latin typeface="Walkman-Chanakya-901" pitchFamily="34" charset="0"/>
              </a:rPr>
              <a:t>kk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tkrk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gSA</a:t>
            </a:r>
            <a:endParaRPr lang="en-US" sz="24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152400"/>
            <a:ext cx="9144000" cy="610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4400" dirty="0" err="1">
                <a:solidFill>
                  <a:srgbClr val="3E4D1F"/>
                </a:solidFill>
                <a:latin typeface="Walkman-Chanakya-901" pitchFamily="34" charset="0"/>
              </a:rPr>
              <a:t>Bqejh</a:t>
            </a:r>
            <a:r>
              <a:rPr lang="en-US" sz="4400" dirty="0">
                <a:solidFill>
                  <a:srgbClr val="3E4D1F"/>
                </a:solidFill>
                <a:latin typeface="Walkman-Chanakya-901" pitchFamily="34" charset="0"/>
              </a:rPr>
              <a:t> dh </a:t>
            </a:r>
            <a:r>
              <a:rPr lang="en-US" sz="4400" dirty="0" err="1">
                <a:solidFill>
                  <a:srgbClr val="3E4D1F"/>
                </a:solidFill>
                <a:latin typeface="Walkman-Chanakya-901" pitchFamily="34" charset="0"/>
              </a:rPr>
              <a:t>mRifr</a:t>
            </a:r>
            <a:endParaRPr lang="en-US" sz="4400" dirty="0">
              <a:solidFill>
                <a:srgbClr val="3E4D1F"/>
              </a:solidFill>
              <a:latin typeface="Walkman-Chanakya-901" pitchFamily="34" charset="0"/>
            </a:endParaRPr>
          </a:p>
          <a:p>
            <a:pPr algn="just">
              <a:lnSpc>
                <a:spcPct val="80000"/>
              </a:lnSpc>
              <a:spcBef>
                <a:spcPct val="50000"/>
              </a:spcBef>
            </a:pPr>
            <a:r>
              <a:rPr lang="en-US" sz="1500" dirty="0">
                <a:latin typeface="Walkman-Chanakya-901" pitchFamily="34" charset="0"/>
              </a:rPr>
              <a:t>	 </a:t>
            </a:r>
            <a:r>
              <a:rPr lang="en-US" sz="2300" b="1" dirty="0" err="1">
                <a:latin typeface="Walkman-Chanakya-901" pitchFamily="34" charset="0"/>
              </a:rPr>
              <a:t>Bqejh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tUe</a:t>
            </a:r>
            <a:r>
              <a:rPr lang="en-US" sz="2300" b="1" dirty="0">
                <a:latin typeface="Walkman-Chanakya-901" pitchFamily="34" charset="0"/>
              </a:rPr>
              <a:t> y[</a:t>
            </a:r>
            <a:r>
              <a:rPr lang="en-US" sz="2300" b="1" dirty="0" err="1">
                <a:latin typeface="Walkman-Chanakya-901" pitchFamily="34" charset="0"/>
              </a:rPr>
              <a:t>kuÅ</a:t>
            </a:r>
            <a:r>
              <a:rPr lang="en-US" sz="2300" b="1" dirty="0">
                <a:latin typeface="Walkman-Chanakya-901" pitchFamily="34" charset="0"/>
              </a:rPr>
              <a:t> us </a:t>
            </a:r>
            <a:r>
              <a:rPr lang="en-US" sz="2300" b="1" dirty="0" err="1">
                <a:latin typeface="Walkman-Chanakya-901" pitchFamily="34" charset="0"/>
              </a:rPr>
              <a:t>uokcksa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njckj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esa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gqvk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ekuk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tkrk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gSA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fo</a:t>
            </a:r>
            <a:r>
              <a:rPr lang="en-US" sz="2300" b="1" dirty="0">
                <a:latin typeface="Walkman-Chanakya-901" pitchFamily="34" charset="0"/>
              </a:rPr>
              <a:t>}</a:t>
            </a:r>
            <a:r>
              <a:rPr lang="en-US" sz="2300" b="1" dirty="0" err="1">
                <a:latin typeface="Walkman-Chanakya-901" pitchFamily="34" charset="0"/>
              </a:rPr>
              <a:t>kuksa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ekuuk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gS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fd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blds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vkfo"dkj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xqykeuch</a:t>
            </a:r>
            <a:r>
              <a:rPr lang="en-US" sz="2300" b="1" dirty="0">
                <a:latin typeface="Walkman-Chanakya-901" pitchFamily="34" charset="0"/>
              </a:rPr>
              <a:t> '</a:t>
            </a:r>
            <a:r>
              <a:rPr lang="en-US" sz="2300" b="1" dirty="0" err="1">
                <a:latin typeface="Walkman-Chanakya-901" pitchFamily="34" charset="0"/>
              </a:rPr>
              <a:t>kksjh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vFkok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mlds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oa'kt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gh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FksA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Bqejh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vf</a:t>
            </a:r>
            <a:r>
              <a:rPr lang="en-US" sz="2300" b="1" dirty="0">
                <a:latin typeface="Walkman-Chanakya-901" pitchFamily="34" charset="0"/>
              </a:rPr>
              <a:t>/</a:t>
            </a:r>
            <a:r>
              <a:rPr lang="en-US" sz="2300" b="1" dirty="0" err="1">
                <a:latin typeface="Walkman-Chanakya-901" pitchFamily="34" charset="0"/>
              </a:rPr>
              <a:t>drj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fodkl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u`R</a:t>
            </a:r>
            <a:r>
              <a:rPr lang="en-US" sz="2300" b="1" dirty="0">
                <a:latin typeface="Walkman-Chanakya-901" pitchFamily="34" charset="0"/>
              </a:rPr>
              <a:t>; </a:t>
            </a:r>
            <a:r>
              <a:rPr lang="en-US" sz="2300" b="1" dirty="0" err="1">
                <a:latin typeface="Walkman-Chanakya-901" pitchFamily="34" charset="0"/>
              </a:rPr>
              <a:t>ds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lkFk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gqvkA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bl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xk;u</a:t>
            </a:r>
            <a:r>
              <a:rPr lang="en-US" sz="2300" b="1" dirty="0">
                <a:latin typeface="Walkman-Chanakya-901" pitchFamily="34" charset="0"/>
              </a:rPr>
              <a:t> '</a:t>
            </a:r>
            <a:r>
              <a:rPr lang="en-US" sz="2300" b="1" dirty="0" err="1">
                <a:latin typeface="Walkman-Chanakya-901" pitchFamily="34" charset="0"/>
              </a:rPr>
              <a:t>kSyh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lEcU</a:t>
            </a:r>
            <a:r>
              <a:rPr lang="en-US" sz="2300" b="1" dirty="0">
                <a:latin typeface="Walkman-Chanakya-901" pitchFamily="34" charset="0"/>
              </a:rPr>
              <a:t>/ ^</a:t>
            </a:r>
            <a:r>
              <a:rPr lang="en-US" sz="2300" b="1" dirty="0" err="1">
                <a:latin typeface="Walkman-Chanakya-901" pitchFamily="34" charset="0"/>
              </a:rPr>
              <a:t>xkSM+h</a:t>
            </a:r>
            <a:r>
              <a:rPr lang="en-US" sz="2300" b="1" dirty="0">
                <a:latin typeface="Walkman-Chanakya-901" pitchFamily="34" charset="0"/>
              </a:rPr>
              <a:t>** </a:t>
            </a:r>
            <a:r>
              <a:rPr lang="en-US" sz="2300" b="1" dirty="0" err="1">
                <a:latin typeface="Walkman-Chanakya-901" pitchFamily="34" charset="0"/>
              </a:rPr>
              <a:t>xhfr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lkFk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Hkh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tksM+k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tkrk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gSA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Bqejh</a:t>
            </a:r>
            <a:r>
              <a:rPr lang="en-US" sz="2300" b="1" dirty="0">
                <a:latin typeface="Walkman-Chanakya-901" pitchFamily="34" charset="0"/>
              </a:rPr>
              <a:t> dh </a:t>
            </a:r>
            <a:r>
              <a:rPr lang="en-US" sz="2300" b="1" dirty="0" err="1">
                <a:latin typeface="Walkman-Chanakya-901" pitchFamily="34" charset="0"/>
              </a:rPr>
              <a:t>mRifÙk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ckjs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esa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lkekU</a:t>
            </a:r>
            <a:r>
              <a:rPr lang="en-US" sz="2300" b="1" dirty="0">
                <a:latin typeface="Walkman-Chanakya-901" pitchFamily="34" charset="0"/>
              </a:rPr>
              <a:t>; /</a:t>
            </a:r>
            <a:r>
              <a:rPr lang="en-US" sz="2300" b="1" dirty="0" err="1">
                <a:latin typeface="Walkman-Chanakya-901" pitchFamily="34" charset="0"/>
              </a:rPr>
              <a:t>kj.kk</a:t>
            </a:r>
            <a:r>
              <a:rPr lang="en-US" sz="2300" b="1" dirty="0">
                <a:latin typeface="Walkman-Chanakya-901" pitchFamily="34" charset="0"/>
              </a:rPr>
              <a:t> ;g </a:t>
            </a:r>
            <a:r>
              <a:rPr lang="en-US" sz="2300" b="1" dirty="0" err="1">
                <a:latin typeface="Walkman-Chanakya-901" pitchFamily="34" charset="0"/>
              </a:rPr>
              <a:t>gS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fd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vo</a:t>
            </a:r>
            <a:r>
              <a:rPr lang="en-US" sz="2300" b="1" dirty="0">
                <a:latin typeface="Walkman-Chanakya-901" pitchFamily="34" charset="0"/>
              </a:rPr>
              <a:t>/ </a:t>
            </a:r>
            <a:r>
              <a:rPr lang="en-US" sz="2300" b="1" dirty="0" err="1">
                <a:latin typeface="Walkman-Chanakya-901" pitchFamily="34" charset="0"/>
              </a:rPr>
              <a:t>ds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uokc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okftn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vyh</a:t>
            </a:r>
            <a:r>
              <a:rPr lang="en-US" sz="2300" b="1" dirty="0">
                <a:latin typeface="Walkman-Chanakya-901" pitchFamily="34" charset="0"/>
              </a:rPr>
              <a:t> '</a:t>
            </a:r>
            <a:r>
              <a:rPr lang="en-US" sz="2300" b="1" dirty="0" err="1">
                <a:latin typeface="Walkman-Chanakya-901" pitchFamily="34" charset="0"/>
              </a:rPr>
              <a:t>kkg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ds</a:t>
            </a:r>
            <a:r>
              <a:rPr lang="en-US" sz="2300" b="1" dirty="0">
                <a:latin typeface="Walkman-Chanakya-901" pitchFamily="34" charset="0"/>
              </a:rPr>
              <a:t> ;</a:t>
            </a:r>
            <a:r>
              <a:rPr lang="en-US" sz="2300" b="1" dirty="0" err="1">
                <a:latin typeface="Walkman-Chanakya-901" pitchFamily="34" charset="0"/>
              </a:rPr>
              <a:t>gk</a:t>
            </a:r>
            <a:r>
              <a:rPr lang="en-US" sz="2300" b="1" dirty="0">
                <a:latin typeface="Walkman-Chanakya-901" pitchFamily="34" charset="0"/>
              </a:rPr>
              <a:t>¡ </a:t>
            </a:r>
            <a:r>
              <a:rPr lang="en-US" sz="2300" b="1" dirty="0" err="1">
                <a:latin typeface="Walkman-Chanakya-901" pitchFamily="34" charset="0"/>
              </a:rPr>
              <a:t>bldk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tUe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gqvkA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blds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fo"k</a:t>
            </a:r>
            <a:r>
              <a:rPr lang="en-US" sz="2300" b="1" dirty="0">
                <a:latin typeface="Walkman-Chanakya-901" pitchFamily="34" charset="0"/>
              </a:rPr>
              <a:t>; </a:t>
            </a:r>
            <a:r>
              <a:rPr lang="en-US" sz="2300" b="1" dirty="0" err="1">
                <a:latin typeface="Walkman-Chanakya-901" pitchFamily="34" charset="0"/>
              </a:rPr>
              <a:t>esa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fuf'pr</a:t>
            </a:r>
            <a:r>
              <a:rPr lang="en-US" sz="2300" b="1" dirty="0">
                <a:latin typeface="Walkman-Chanakya-901" pitchFamily="34" charset="0"/>
              </a:rPr>
              <a:t> :</a:t>
            </a:r>
            <a:r>
              <a:rPr lang="en-US" sz="2300" b="1" dirty="0" err="1">
                <a:latin typeface="Walkman-Chanakya-901" pitchFamily="34" charset="0"/>
              </a:rPr>
              <a:t>i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ls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dqN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ugha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dgk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tk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ldrk</a:t>
            </a:r>
            <a:r>
              <a:rPr lang="en-US" sz="2300" b="1" dirty="0">
                <a:latin typeface="Walkman-Chanakya-901" pitchFamily="34" charset="0"/>
              </a:rPr>
              <a:t> A </a:t>
            </a:r>
            <a:r>
              <a:rPr lang="en-US" sz="2300" b="1" dirty="0" err="1">
                <a:latin typeface="Walkman-Chanakya-901" pitchFamily="34" charset="0"/>
              </a:rPr>
              <a:t>izkphu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xazFkksa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esa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xhr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bl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izdkj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dksbZ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mYys</a:t>
            </a:r>
            <a:r>
              <a:rPr lang="en-US" sz="2300" b="1" dirty="0">
                <a:latin typeface="Walkman-Chanakya-901" pitchFamily="34" charset="0"/>
              </a:rPr>
              <a:t>[k </a:t>
            </a:r>
            <a:r>
              <a:rPr lang="en-US" sz="2300" b="1" dirty="0" err="1">
                <a:latin typeface="Walkman-Chanakya-901" pitchFamily="34" charset="0"/>
              </a:rPr>
              <a:t>izkIr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ugha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gksrk</a:t>
            </a:r>
            <a:r>
              <a:rPr lang="en-US" sz="2300" b="1" dirty="0">
                <a:latin typeface="Walkman-Chanakya-901" pitchFamily="34" charset="0"/>
              </a:rPr>
              <a:t>] </a:t>
            </a:r>
            <a:r>
              <a:rPr lang="en-US" sz="2300" b="1" dirty="0" err="1">
                <a:latin typeface="Walkman-Chanakya-901" pitchFamily="34" charset="0"/>
              </a:rPr>
              <a:t>fdUrq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fuf'pr</a:t>
            </a:r>
            <a:r>
              <a:rPr lang="en-US" sz="2300" b="1" dirty="0">
                <a:latin typeface="Walkman-Chanakya-901" pitchFamily="34" charset="0"/>
              </a:rPr>
              <a:t> :</a:t>
            </a:r>
            <a:r>
              <a:rPr lang="en-US" sz="2300" b="1" dirty="0" err="1">
                <a:latin typeface="Walkman-Chanakya-901" pitchFamily="34" charset="0"/>
              </a:rPr>
              <a:t>i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ls</a:t>
            </a:r>
            <a:r>
              <a:rPr lang="en-US" sz="2300" b="1" dirty="0">
                <a:latin typeface="Walkman-Chanakya-901" pitchFamily="34" charset="0"/>
              </a:rPr>
              <a:t> ;g </a:t>
            </a:r>
            <a:r>
              <a:rPr lang="en-US" sz="2300" b="1" dirty="0" err="1">
                <a:latin typeface="Walkman-Chanakya-901" pitchFamily="34" charset="0"/>
              </a:rPr>
              <a:t>vuqeku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vo</a:t>
            </a:r>
            <a:r>
              <a:rPr lang="en-US" sz="2300" b="1" dirty="0">
                <a:latin typeface="Walkman-Chanakya-901" pitchFamily="34" charset="0"/>
              </a:rPr>
              <a:t>'; </a:t>
            </a:r>
            <a:r>
              <a:rPr lang="en-US" sz="2300" b="1" dirty="0" err="1">
                <a:latin typeface="Walkman-Chanakya-901" pitchFamily="34" charset="0"/>
              </a:rPr>
              <a:t>yxk;k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tk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ldrk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gS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fd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Bqejh</a:t>
            </a:r>
            <a:r>
              <a:rPr lang="en-US" sz="2300" b="1" dirty="0">
                <a:latin typeface="Walkman-Chanakya-901" pitchFamily="34" charset="0"/>
              </a:rPr>
              <a:t> dh </a:t>
            </a:r>
            <a:r>
              <a:rPr lang="en-US" sz="2300" b="1" dirty="0" err="1">
                <a:latin typeface="Walkman-Chanakya-901" pitchFamily="34" charset="0"/>
              </a:rPr>
              <a:t>mRifÙk</a:t>
            </a:r>
            <a:r>
              <a:rPr lang="en-US" sz="2300" b="1" dirty="0">
                <a:latin typeface="Walkman-Chanakya-901" pitchFamily="34" charset="0"/>
              </a:rPr>
              <a:t> /</a:t>
            </a:r>
            <a:r>
              <a:rPr lang="en-US" sz="2300" b="1" dirty="0" err="1">
                <a:latin typeface="Walkman-Chanakya-901" pitchFamily="34" charset="0"/>
              </a:rPr>
              <a:t>zqoin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vkSj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dSf'kdh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o`fÙk</a:t>
            </a:r>
            <a:r>
              <a:rPr lang="en-US" sz="2300" b="1" dirty="0">
                <a:latin typeface="Walkman-Chanakya-901" pitchFamily="34" charset="0"/>
              </a:rPr>
              <a:t>] </a:t>
            </a:r>
            <a:r>
              <a:rPr lang="en-US" sz="2300" b="1" dirty="0" err="1">
                <a:latin typeface="Walkman-Chanakya-901" pitchFamily="34" charset="0"/>
              </a:rPr>
              <a:t>earx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uknkorh</a:t>
            </a:r>
            <a:r>
              <a:rPr lang="en-US" sz="2300" b="1" dirty="0">
                <a:latin typeface="Walkman-Chanakya-901" pitchFamily="34" charset="0"/>
              </a:rPr>
              <a:t>] </a:t>
            </a:r>
            <a:r>
              <a:rPr lang="en-US" sz="2300" b="1" dirty="0" err="1">
                <a:latin typeface="Walkman-Chanakya-901" pitchFamily="34" charset="0"/>
              </a:rPr>
              <a:t>x.kSyk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izcU</a:t>
            </a:r>
            <a:r>
              <a:rPr lang="en-US" sz="2300" b="1" dirty="0">
                <a:latin typeface="Walkman-Chanakya-901" pitchFamily="34" charset="0"/>
              </a:rPr>
              <a:t>/ </a:t>
            </a:r>
            <a:r>
              <a:rPr lang="en-US" sz="2300" b="1" dirty="0" err="1">
                <a:latin typeface="Walkman-Chanakya-901" pitchFamily="34" charset="0"/>
              </a:rPr>
              <a:t>vkSj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Hkk"kk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rFkk</a:t>
            </a:r>
            <a:r>
              <a:rPr lang="en-US" sz="2300" b="1" dirty="0">
                <a:latin typeface="Walkman-Chanakya-901" pitchFamily="34" charset="0"/>
              </a:rPr>
              <a:t>  </a:t>
            </a:r>
            <a:r>
              <a:rPr lang="en-US" sz="2300" b="1" dirty="0" err="1">
                <a:latin typeface="Walkman-Chanakya-901" pitchFamily="34" charset="0"/>
              </a:rPr>
              <a:t>foHkk"kk</a:t>
            </a:r>
            <a:r>
              <a:rPr lang="en-US" sz="2300" b="1" dirty="0">
                <a:latin typeface="Walkman-Chanakya-901" pitchFamily="34" charset="0"/>
              </a:rPr>
              <a:t>  </a:t>
            </a:r>
            <a:r>
              <a:rPr lang="en-US" sz="2300" b="1" dirty="0" err="1">
                <a:latin typeface="Walkman-Chanakya-901" pitchFamily="34" charset="0"/>
              </a:rPr>
              <a:t>xhfr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esa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rFkk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mldk</a:t>
            </a:r>
            <a:r>
              <a:rPr lang="en-US" sz="2300" b="1" dirty="0">
                <a:latin typeface="Walkman-Chanakya-901" pitchFamily="34" charset="0"/>
              </a:rPr>
              <a:t> '</a:t>
            </a:r>
            <a:r>
              <a:rPr lang="en-US" sz="2300" b="1" dirty="0" err="1">
                <a:latin typeface="Walkman-Chanakya-901" pitchFamily="34" charset="0"/>
              </a:rPr>
              <a:t>kkjaxnso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ds</a:t>
            </a:r>
            <a:r>
              <a:rPr lang="en-US" sz="2300" b="1" dirty="0">
                <a:latin typeface="Walkman-Chanakya-901" pitchFamily="34" charset="0"/>
              </a:rPr>
              <a:t> :id] </a:t>
            </a:r>
            <a:r>
              <a:rPr lang="en-US" sz="2300" b="1" dirty="0" err="1">
                <a:latin typeface="Walkman-Chanakya-901" pitchFamily="34" charset="0"/>
              </a:rPr>
              <a:t>jkxkyfIr</a:t>
            </a:r>
            <a:r>
              <a:rPr lang="en-US" sz="2300" b="1" dirty="0">
                <a:latin typeface="Walkman-Chanakya-901" pitchFamily="34" charset="0"/>
              </a:rPr>
              <a:t>] </a:t>
            </a:r>
            <a:r>
              <a:rPr lang="en-US" sz="2300" b="1" dirty="0" err="1">
                <a:latin typeface="Walkman-Chanakya-901" pitchFamily="34" charset="0"/>
              </a:rPr>
              <a:t>iwohZ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mÙkj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izns'k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yksd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laxhr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pSrh</a:t>
            </a:r>
            <a:r>
              <a:rPr lang="en-US" sz="2300" b="1" dirty="0">
                <a:latin typeface="Walkman-Chanakya-901" pitchFamily="34" charset="0"/>
              </a:rPr>
              <a:t>] </a:t>
            </a:r>
            <a:r>
              <a:rPr lang="en-US" sz="2300" b="1" dirty="0" err="1">
                <a:latin typeface="Walkman-Chanakya-901" pitchFamily="34" charset="0"/>
              </a:rPr>
              <a:t>fojgk</a:t>
            </a:r>
            <a:r>
              <a:rPr lang="en-US" sz="2300" b="1" dirty="0">
                <a:latin typeface="Walkman-Chanakya-901" pitchFamily="34" charset="0"/>
              </a:rPr>
              <a:t>] </a:t>
            </a:r>
            <a:r>
              <a:rPr lang="en-US" sz="2300" b="1" dirty="0" err="1">
                <a:latin typeface="Walkman-Chanakya-901" pitchFamily="34" charset="0"/>
              </a:rPr>
              <a:t>dtjh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vkSj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dchj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ds</a:t>
            </a:r>
            <a:r>
              <a:rPr lang="en-US" sz="2300" b="1" dirty="0">
                <a:latin typeface="Walkman-Chanakya-901" pitchFamily="34" charset="0"/>
              </a:rPr>
              <a:t> };</a:t>
            </a:r>
            <a:r>
              <a:rPr lang="en-US" sz="2300" b="1" dirty="0" err="1">
                <a:latin typeface="Walkman-Chanakya-901" pitchFamily="34" charset="0"/>
              </a:rPr>
              <a:t>FkZd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inksa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dks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Hkh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ekuk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tk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ldrk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gSA</a:t>
            </a:r>
            <a:endParaRPr lang="en-US" sz="2300" b="1" dirty="0">
              <a:latin typeface="Walkman-Chanakya-901" pitchFamily="34" charset="0"/>
            </a:endParaRPr>
          </a:p>
          <a:p>
            <a:pPr algn="just">
              <a:lnSpc>
                <a:spcPct val="80000"/>
              </a:lnSpc>
              <a:spcBef>
                <a:spcPct val="50000"/>
              </a:spcBef>
            </a:pP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MkW</a:t>
            </a:r>
            <a:r>
              <a:rPr lang="en-US" sz="2300" b="1" dirty="0">
                <a:latin typeface="Walkman-Chanakya-901" pitchFamily="34" charset="0"/>
              </a:rPr>
              <a:t>- </a:t>
            </a:r>
            <a:r>
              <a:rPr lang="en-US" sz="2300" b="1" dirty="0" err="1">
                <a:latin typeface="Walkman-Chanakya-901" pitchFamily="34" charset="0"/>
              </a:rPr>
              <a:t>fo'oEHkjukFk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HkV~V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Bqejh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xhr</a:t>
            </a:r>
            <a:r>
              <a:rPr lang="en-US" sz="2300" b="1" dirty="0">
                <a:latin typeface="Walkman-Chanakya-901" pitchFamily="34" charset="0"/>
              </a:rPr>
              <a:t> '</a:t>
            </a:r>
            <a:r>
              <a:rPr lang="en-US" sz="2300" b="1" dirty="0" err="1">
                <a:latin typeface="Walkman-Chanakya-901" pitchFamily="34" charset="0"/>
              </a:rPr>
              <a:t>kSyh</a:t>
            </a:r>
            <a:r>
              <a:rPr lang="en-US" sz="2300" b="1" dirty="0">
                <a:latin typeface="Walkman-Chanakya-901" pitchFamily="34" charset="0"/>
              </a:rPr>
              <a:t> dh </a:t>
            </a:r>
            <a:r>
              <a:rPr lang="en-US" sz="2300" b="1" dirty="0" err="1">
                <a:latin typeface="Walkman-Chanakya-901" pitchFamily="34" charset="0"/>
              </a:rPr>
              <a:t>mRifÙk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yksd&amp;xhrksa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ls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ekurs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gaSA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budk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fopkj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gS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fd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fof'k"V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izdkj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yksd&amp;xhrksa</a:t>
            </a:r>
            <a:r>
              <a:rPr lang="en-US" sz="2300" b="1" dirty="0">
                <a:latin typeface="Walkman-Chanakya-901" pitchFamily="34" charset="0"/>
              </a:rPr>
              <a:t> us </a:t>
            </a:r>
            <a:r>
              <a:rPr lang="en-US" sz="2300" b="1" dirty="0" err="1">
                <a:latin typeface="Walkman-Chanakya-901" pitchFamily="34" charset="0"/>
              </a:rPr>
              <a:t>dkykUrj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esa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fodflr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gksdj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Bqejh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dk</a:t>
            </a:r>
            <a:r>
              <a:rPr lang="en-US" sz="2300" b="1" dirty="0">
                <a:latin typeface="Walkman-Chanakya-901" pitchFamily="34" charset="0"/>
              </a:rPr>
              <a:t> :</a:t>
            </a:r>
            <a:r>
              <a:rPr lang="en-US" sz="2300" b="1" dirty="0" err="1">
                <a:latin typeface="Walkman-Chanakya-901" pitchFamily="34" charset="0"/>
              </a:rPr>
              <a:t>i</a:t>
            </a:r>
            <a:r>
              <a:rPr lang="en-US" sz="2300" b="1" dirty="0">
                <a:latin typeface="Walkman-Chanakya-901" pitchFamily="34" charset="0"/>
              </a:rPr>
              <a:t> /</a:t>
            </a:r>
            <a:r>
              <a:rPr lang="en-US" sz="2300" b="1" dirty="0" err="1">
                <a:latin typeface="Walkman-Chanakya-901" pitchFamily="34" charset="0"/>
              </a:rPr>
              <a:t>kj.k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dj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fy;kA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vr</a:t>
            </a:r>
            <a:r>
              <a:rPr lang="en-US" sz="2300" b="1" dirty="0">
                <a:latin typeface="Walkman-Chanakya-901" pitchFamily="34" charset="0"/>
              </a:rPr>
              <a:t>% </a:t>
            </a:r>
            <a:r>
              <a:rPr lang="en-US" sz="2300" b="1" dirty="0" err="1">
                <a:latin typeface="Walkman-Chanakya-901" pitchFamily="34" charset="0"/>
              </a:rPr>
              <a:t>ge</a:t>
            </a:r>
            <a:r>
              <a:rPr lang="en-US" sz="2300" b="1" dirty="0">
                <a:latin typeface="Walkman-Chanakya-901" pitchFamily="34" charset="0"/>
              </a:rPr>
              <a:t> dg </a:t>
            </a:r>
            <a:r>
              <a:rPr lang="en-US" sz="2300" b="1" dirty="0" err="1">
                <a:latin typeface="Walkman-Chanakya-901" pitchFamily="34" charset="0"/>
              </a:rPr>
              <a:t>ldrs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gS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fd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pSrh</a:t>
            </a:r>
            <a:r>
              <a:rPr lang="en-US" sz="2300" b="1" dirty="0">
                <a:latin typeface="Walkman-Chanakya-901" pitchFamily="34" charset="0"/>
              </a:rPr>
              <a:t> o </a:t>
            </a:r>
            <a:r>
              <a:rPr lang="en-US" sz="2300" b="1" dirty="0" err="1">
                <a:latin typeface="Walkman-Chanakya-901" pitchFamily="34" charset="0"/>
              </a:rPr>
              <a:t>fojgk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tSls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J`axkj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iz</a:t>
            </a:r>
            <a:r>
              <a:rPr lang="en-US" sz="2300" b="1" dirty="0">
                <a:latin typeface="Walkman-Chanakya-901" pitchFamily="34" charset="0"/>
              </a:rPr>
              <a:t>/</a:t>
            </a:r>
            <a:r>
              <a:rPr lang="en-US" sz="2300" b="1" dirty="0" err="1">
                <a:latin typeface="Walkman-Chanakya-901" pitchFamily="34" charset="0"/>
              </a:rPr>
              <a:t>ku</a:t>
            </a:r>
            <a:r>
              <a:rPr lang="en-US" sz="2300" b="1" dirty="0">
                <a:latin typeface="Walkman-Chanakya-901" pitchFamily="34" charset="0"/>
              </a:rPr>
              <a:t>  </a:t>
            </a:r>
            <a:r>
              <a:rPr lang="en-US" sz="2300" b="1" dirty="0" err="1">
                <a:latin typeface="Walkman-Chanakya-901" pitchFamily="34" charset="0"/>
              </a:rPr>
              <a:t>yksd&amp;xhrksa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vkSj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dchj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ykSfdd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izfrdksa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lgkjs</a:t>
            </a:r>
            <a:r>
              <a:rPr lang="en-US" sz="2300" b="1" dirty="0">
                <a:latin typeface="Walkman-Chanakya-901" pitchFamily="34" charset="0"/>
              </a:rPr>
              <a:t> of.kr </a:t>
            </a:r>
            <a:r>
              <a:rPr lang="en-US" sz="2300" b="1" dirty="0" err="1">
                <a:latin typeface="Walkman-Chanakya-901" pitchFamily="34" charset="0"/>
              </a:rPr>
              <a:t>ikjekfFkZd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izse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ls</a:t>
            </a:r>
            <a:r>
              <a:rPr lang="en-US" sz="2300" b="1" dirty="0">
                <a:latin typeface="Walkman-Chanakya-901" pitchFamily="34" charset="0"/>
              </a:rPr>
              <a:t> ;</a:t>
            </a:r>
            <a:r>
              <a:rPr lang="en-US" sz="2300" b="1" dirty="0" err="1">
                <a:latin typeface="Walkman-Chanakya-901" pitchFamily="34" charset="0"/>
              </a:rPr>
              <a:t>qDr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inksa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ls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gh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Bqejh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fodkl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gqvk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gSA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lEHkor</a:t>
            </a:r>
            <a:r>
              <a:rPr lang="en-US" sz="2300" b="1" dirty="0">
                <a:latin typeface="Walkman-Chanakya-901" pitchFamily="34" charset="0"/>
              </a:rPr>
              <a:t> % </a:t>
            </a:r>
            <a:r>
              <a:rPr lang="en-US" sz="2300" b="1" dirty="0" err="1">
                <a:latin typeface="Walkman-Chanakya-901" pitchFamily="34" charset="0"/>
              </a:rPr>
              <a:t>okftnvyh</a:t>
            </a:r>
            <a:r>
              <a:rPr lang="en-US" sz="2300" b="1" dirty="0">
                <a:latin typeface="Walkman-Chanakya-901" pitchFamily="34" charset="0"/>
              </a:rPr>
              <a:t> '</a:t>
            </a:r>
            <a:r>
              <a:rPr lang="en-US" sz="2300" b="1" dirty="0" err="1">
                <a:latin typeface="Walkman-Chanakya-901" pitchFamily="34" charset="0"/>
              </a:rPr>
              <a:t>kkg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dks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bldk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vkfo"dkjd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ekuk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tkrk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gSA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Bqejh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xk;u</a:t>
            </a:r>
            <a:r>
              <a:rPr lang="en-US" sz="2300" b="1" dirty="0">
                <a:latin typeface="Walkman-Chanakya-901" pitchFamily="34" charset="0"/>
              </a:rPr>
              <a:t> '</a:t>
            </a:r>
            <a:r>
              <a:rPr lang="en-US" sz="2300" b="1" dirty="0" err="1">
                <a:latin typeface="Walkman-Chanakya-901" pitchFamily="34" charset="0"/>
              </a:rPr>
              <a:t>kSyh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lEcU</a:t>
            </a:r>
            <a:r>
              <a:rPr lang="en-US" sz="2300" b="1" dirty="0">
                <a:latin typeface="Walkman-Chanakya-901" pitchFamily="34" charset="0"/>
              </a:rPr>
              <a:t>/ </a:t>
            </a:r>
            <a:r>
              <a:rPr lang="en-US" sz="2300" b="1" dirty="0" err="1">
                <a:latin typeface="Walkman-Chanakya-901" pitchFamily="34" charset="0"/>
              </a:rPr>
              <a:t>yksd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xhrksa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ls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blfy</a:t>
            </a:r>
            <a:r>
              <a:rPr lang="en-US" sz="2300" b="1" dirty="0">
                <a:latin typeface="Walkman-Chanakya-901" pitchFamily="34" charset="0"/>
              </a:rPr>
              <a:t>, </a:t>
            </a:r>
            <a:r>
              <a:rPr lang="en-US" sz="2300" b="1" dirty="0" err="1">
                <a:latin typeface="Walkman-Chanakya-901" pitchFamily="34" charset="0"/>
              </a:rPr>
              <a:t>Hkh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izkekf.kd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gksrk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gS</a:t>
            </a:r>
            <a:r>
              <a:rPr lang="en-US" sz="2300" b="1" dirty="0">
                <a:latin typeface="Walkman-Chanakya-901" pitchFamily="34" charset="0"/>
              </a:rPr>
              <a:t>] </a:t>
            </a:r>
            <a:r>
              <a:rPr lang="en-US" sz="2300" b="1" dirty="0" err="1">
                <a:latin typeface="Walkman-Chanakya-901" pitchFamily="34" charset="0"/>
              </a:rPr>
              <a:t>D;ksafd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bldh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fofHkUu</a:t>
            </a:r>
            <a:r>
              <a:rPr lang="en-US" sz="2300" b="1" dirty="0">
                <a:latin typeface="Walkman-Chanakya-901" pitchFamily="34" charset="0"/>
              </a:rPr>
              <a:t> '</a:t>
            </a:r>
            <a:r>
              <a:rPr lang="en-US" sz="2300" b="1" dirty="0" err="1">
                <a:latin typeface="Walkman-Chanakya-901" pitchFamily="34" charset="0"/>
              </a:rPr>
              <a:t>kSfy;ksa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fofHkUu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izns'kksa</a:t>
            </a:r>
            <a:r>
              <a:rPr lang="en-US" sz="2300" b="1" dirty="0">
                <a:latin typeface="Walkman-Chanakya-901" pitchFamily="34" charset="0"/>
              </a:rPr>
              <a:t> ;k </a:t>
            </a:r>
            <a:r>
              <a:rPr lang="en-US" sz="2300" b="1" dirty="0" err="1">
                <a:latin typeface="Walkman-Chanakya-901" pitchFamily="34" charset="0"/>
              </a:rPr>
              <a:t>fof'k"V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LFkkuksa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ds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laxhr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ls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izHkkfor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gSA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Bqejh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esa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vkapfyd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yksd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xhrksa</a:t>
            </a:r>
            <a:r>
              <a:rPr lang="en-US" sz="2300" b="1" dirty="0">
                <a:latin typeface="Walkman-Chanakya-901" pitchFamily="34" charset="0"/>
              </a:rPr>
              <a:t>] </a:t>
            </a:r>
            <a:r>
              <a:rPr lang="en-US" sz="2300" b="1" dirty="0" err="1">
                <a:latin typeface="Walkman-Chanakya-901" pitchFamily="34" charset="0"/>
              </a:rPr>
              <a:t>rFkk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igkM+h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vkSj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ekfg;k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vkfn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yksd</a:t>
            </a:r>
            <a:r>
              <a:rPr lang="en-US" sz="2300" b="1" dirty="0">
                <a:latin typeface="Walkman-Chanakya-901" pitchFamily="34" charset="0"/>
              </a:rPr>
              <a:t> /</a:t>
            </a:r>
            <a:r>
              <a:rPr lang="en-US" sz="2300" b="1" dirty="0" err="1">
                <a:latin typeface="Walkman-Chanakya-901" pitchFamily="34" charset="0"/>
              </a:rPr>
              <a:t>quksa</a:t>
            </a:r>
            <a:r>
              <a:rPr lang="en-US" sz="2300" b="1" dirty="0">
                <a:latin typeface="Walkman-Chanakya-901" pitchFamily="34" charset="0"/>
              </a:rPr>
              <a:t> dh </a:t>
            </a:r>
            <a:r>
              <a:rPr lang="en-US" sz="2300" b="1" dirty="0" err="1">
                <a:latin typeface="Walkman-Chanakya-901" pitchFamily="34" charset="0"/>
              </a:rPr>
              <a:t>Li"V</a:t>
            </a:r>
            <a:r>
              <a:rPr lang="en-US" sz="2300" b="1" dirty="0">
                <a:latin typeface="Walkman-Chanakya-901" pitchFamily="34" charset="0"/>
              </a:rPr>
              <a:t> &gt;yd </a:t>
            </a:r>
            <a:r>
              <a:rPr lang="en-US" sz="2300" b="1" dirty="0" err="1">
                <a:latin typeface="Walkman-Chanakya-901" pitchFamily="34" charset="0"/>
              </a:rPr>
              <a:t>feyrh</a:t>
            </a:r>
            <a:r>
              <a:rPr lang="en-US" sz="2300" b="1" dirty="0">
                <a:latin typeface="Walkman-Chanakya-901" pitchFamily="34" charset="0"/>
              </a:rPr>
              <a:t> </a:t>
            </a:r>
            <a:r>
              <a:rPr lang="en-US" sz="2300" b="1" dirty="0" err="1">
                <a:latin typeface="Walkman-Chanakya-901" pitchFamily="34" charset="0"/>
              </a:rPr>
              <a:t>gSA</a:t>
            </a:r>
            <a:endParaRPr lang="en-US" sz="23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04800" y="381000"/>
            <a:ext cx="86106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6000" dirty="0" err="1">
                <a:solidFill>
                  <a:srgbClr val="3E4D1F"/>
                </a:solidFill>
                <a:latin typeface="Walkman-Chanakya-901" pitchFamily="34" charset="0"/>
              </a:rPr>
              <a:t>Bqejh</a:t>
            </a:r>
            <a:r>
              <a:rPr lang="en-US" sz="6000" dirty="0">
                <a:solidFill>
                  <a:srgbClr val="3E4D1F"/>
                </a:solidFill>
                <a:latin typeface="Walkman-Chanakya-901" pitchFamily="34" charset="0"/>
              </a:rPr>
              <a:t> </a:t>
            </a:r>
            <a:r>
              <a:rPr lang="en-US" sz="6000" dirty="0" err="1">
                <a:solidFill>
                  <a:srgbClr val="3E4D1F"/>
                </a:solidFill>
                <a:latin typeface="Walkman-Chanakya-901" pitchFamily="34" charset="0"/>
              </a:rPr>
              <a:t>ds</a:t>
            </a:r>
            <a:r>
              <a:rPr lang="en-US" sz="6000" dirty="0">
                <a:solidFill>
                  <a:srgbClr val="3E4D1F"/>
                </a:solidFill>
                <a:latin typeface="Walkman-Chanakya-901" pitchFamily="34" charset="0"/>
              </a:rPr>
              <a:t> </a:t>
            </a:r>
            <a:r>
              <a:rPr lang="en-US" sz="6000" dirty="0" err="1">
                <a:solidFill>
                  <a:srgbClr val="3E4D1F"/>
                </a:solidFill>
                <a:latin typeface="Walkman-Chanakya-901" pitchFamily="34" charset="0"/>
              </a:rPr>
              <a:t>Hksn</a:t>
            </a:r>
            <a:endParaRPr lang="en-US" sz="6000" dirty="0">
              <a:solidFill>
                <a:srgbClr val="3E4D1F"/>
              </a:solidFill>
              <a:latin typeface="Walkman-Chanakya-901" pitchFamily="34" charset="0"/>
            </a:endParaRPr>
          </a:p>
          <a:p>
            <a:pPr algn="just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jpuk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vk</a:t>
            </a:r>
            <a:r>
              <a:rPr lang="en-US" sz="2200" b="1" dirty="0">
                <a:latin typeface="Walkman-Chanakya-901" pitchFamily="34" charset="0"/>
              </a:rPr>
              <a:t>/</a:t>
            </a:r>
            <a:r>
              <a:rPr lang="en-US" sz="2200" b="1" dirty="0" err="1">
                <a:latin typeface="Walkman-Chanakya-901" pitchFamily="34" charset="0"/>
              </a:rPr>
              <a:t>kj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ij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Bqejh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nks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izdkj</a:t>
            </a:r>
            <a:r>
              <a:rPr lang="en-US" sz="2200" b="1" dirty="0">
                <a:latin typeface="Walkman-Chanakya-901" pitchFamily="34" charset="0"/>
              </a:rPr>
              <a:t> dh </a:t>
            </a:r>
            <a:r>
              <a:rPr lang="en-US" sz="2200" b="1" dirty="0" err="1">
                <a:latin typeface="Walkman-Chanakya-901" pitchFamily="34" charset="0"/>
              </a:rPr>
              <a:t>gksrh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>
                <a:latin typeface="+mj-lt"/>
              </a:rPr>
              <a:t>1-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cfUn'k</a:t>
            </a:r>
            <a:r>
              <a:rPr lang="en-US" sz="2200" b="1" dirty="0">
                <a:latin typeface="Walkman-Chanakya-901" pitchFamily="34" charset="0"/>
              </a:rPr>
              <a:t> ;k </a:t>
            </a:r>
            <a:r>
              <a:rPr lang="en-US" sz="2200" b="1" dirty="0" err="1">
                <a:latin typeface="Walkman-Chanakya-901" pitchFamily="34" charset="0"/>
              </a:rPr>
              <a:t>cksy&amp;ckaV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vkSj</a:t>
            </a:r>
            <a:r>
              <a:rPr lang="en-US" sz="2200" b="1" dirty="0">
                <a:latin typeface="Walkman-Chanakya-901" pitchFamily="34" charset="0"/>
              </a:rPr>
              <a:t> </a:t>
            </a:r>
            <a:br>
              <a:rPr lang="en-US" sz="2200" b="1" dirty="0">
                <a:latin typeface="Walkman-Chanakya-901" pitchFamily="34" charset="0"/>
              </a:rPr>
            </a:br>
            <a:r>
              <a:rPr lang="en-US" sz="2200" b="1" dirty="0">
                <a:latin typeface="+mj-lt"/>
              </a:rPr>
              <a:t>2-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cksy&amp;cuko</a:t>
            </a:r>
            <a:r>
              <a:rPr lang="en-US" sz="2200" b="1" dirty="0">
                <a:latin typeface="Walkman-Chanakya-901" pitchFamily="34" charset="0"/>
              </a:rPr>
              <a:t> dh </a:t>
            </a:r>
            <a:r>
              <a:rPr lang="en-US" sz="2200" b="1" dirty="0" err="1">
                <a:latin typeface="Walkman-Chanakya-901" pitchFamily="34" charset="0"/>
              </a:rPr>
              <a:t>BqejhA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cafn'k</a:t>
            </a:r>
            <a:r>
              <a:rPr lang="en-US" sz="2200" b="1" dirty="0">
                <a:latin typeface="Walkman-Chanakya-901" pitchFamily="34" charset="0"/>
              </a:rPr>
              <a:t> dh </a:t>
            </a:r>
            <a:r>
              <a:rPr lang="en-US" sz="2200" b="1" dirty="0" err="1">
                <a:latin typeface="Walkman-Chanakya-901" pitchFamily="34" charset="0"/>
              </a:rPr>
              <a:t>Bqejh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NksVs</a:t>
            </a:r>
            <a:r>
              <a:rPr lang="en-US" sz="2200" b="1" dirty="0">
                <a:latin typeface="Walkman-Chanakya-901" pitchFamily="34" charset="0"/>
              </a:rPr>
              <a:t> [</a:t>
            </a:r>
            <a:r>
              <a:rPr lang="en-US" sz="2200" b="1" dirty="0" err="1">
                <a:latin typeface="Walkman-Chanakya-901" pitchFamily="34" charset="0"/>
              </a:rPr>
              <a:t>k;ky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ls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feyrh&amp;tqyrh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gksrh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bl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izdkj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esa</a:t>
            </a:r>
            <a:r>
              <a:rPr lang="en-US" sz="2200" b="1" dirty="0">
                <a:latin typeface="Walkman-Chanakya-901" pitchFamily="34" charset="0"/>
              </a:rPr>
              <a:t> '</a:t>
            </a:r>
            <a:r>
              <a:rPr lang="en-US" sz="2200" b="1" dirty="0" err="1">
                <a:latin typeface="Walkman-Chanakya-901" pitchFamily="34" charset="0"/>
              </a:rPr>
              <a:t>kCn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vf</a:t>
            </a:r>
            <a:r>
              <a:rPr lang="en-US" sz="2200" b="1" dirty="0">
                <a:latin typeface="Walkman-Chanakya-901" pitchFamily="34" charset="0"/>
              </a:rPr>
              <a:t>/d </a:t>
            </a:r>
            <a:r>
              <a:rPr lang="en-US" sz="2200" b="1" dirty="0" err="1">
                <a:latin typeface="Walkman-Chanakya-901" pitchFamily="34" charset="0"/>
              </a:rPr>
              <a:t>gksrs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gSA</a:t>
            </a:r>
            <a:r>
              <a:rPr lang="en-US" sz="2200" b="1" dirty="0">
                <a:latin typeface="Walkman-Chanakya-901" pitchFamily="34" charset="0"/>
              </a:rPr>
              <a:t> '</a:t>
            </a:r>
            <a:r>
              <a:rPr lang="en-US" sz="2200" b="1" dirty="0" err="1">
                <a:latin typeface="Walkman-Chanakya-901" pitchFamily="34" charset="0"/>
              </a:rPr>
              <a:t>kCnksa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vkSj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cfUn'k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dlko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jgrk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vkSj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ek</a:t>
            </a:r>
            <a:r>
              <a:rPr lang="en-US" sz="2200" b="1" dirty="0">
                <a:latin typeface="Walkman-Chanakya-901" pitchFamily="34" charset="0"/>
              </a:rPr>
              <a:t>=</a:t>
            </a:r>
            <a:r>
              <a:rPr lang="en-US" sz="2200" b="1" dirty="0" err="1">
                <a:latin typeface="Walkman-Chanakya-901" pitchFamily="34" charset="0"/>
              </a:rPr>
              <a:t>kkvksa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foHkktu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iwjk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è;ku</a:t>
            </a:r>
            <a:r>
              <a:rPr lang="en-US" sz="2200" b="1" dirty="0">
                <a:latin typeface="Walkman-Chanakya-901" pitchFamily="34" charset="0"/>
              </a:rPr>
              <a:t> j[</a:t>
            </a:r>
            <a:r>
              <a:rPr lang="en-US" sz="2200" b="1" dirty="0" err="1">
                <a:latin typeface="Walkman-Chanakya-901" pitchFamily="34" charset="0"/>
              </a:rPr>
              <a:t>kk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tkrk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buesa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izk</a:t>
            </a:r>
            <a:r>
              <a:rPr lang="en-US" sz="2200" b="1" dirty="0">
                <a:latin typeface="Walkman-Chanakya-901" pitchFamily="34" charset="0"/>
              </a:rPr>
              <a:t>;% </a:t>
            </a:r>
            <a:r>
              <a:rPr lang="en-US" sz="2200" b="1" dirty="0" err="1">
                <a:latin typeface="Walkman-Chanakya-901" pitchFamily="34" charset="0"/>
              </a:rPr>
              <a:t>jpf;rk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uke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lkFk</a:t>
            </a:r>
            <a:r>
              <a:rPr lang="en-US" sz="2200" b="1" dirty="0">
                <a:latin typeface="Walkman-Chanakya-901" pitchFamily="34" charset="0"/>
              </a:rPr>
              <a:t> ^</a:t>
            </a:r>
            <a:r>
              <a:rPr lang="en-US" sz="2200" b="1" dirty="0" err="1">
                <a:latin typeface="Walkman-Chanakya-901" pitchFamily="34" charset="0"/>
              </a:rPr>
              <a:t>fi;k</a:t>
            </a:r>
            <a:r>
              <a:rPr lang="en-US" sz="2200" b="1" dirty="0">
                <a:latin typeface="Walkman-Chanakya-901" pitchFamily="34" charset="0"/>
              </a:rPr>
              <a:t>* </a:t>
            </a:r>
            <a:r>
              <a:rPr lang="en-US" sz="2200" b="1" dirty="0" err="1">
                <a:latin typeface="Walkman-Chanakya-901" pitchFamily="34" charset="0"/>
              </a:rPr>
              <a:t>yxk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gksrk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</a:t>
            </a:r>
            <a:r>
              <a:rPr lang="en-US" sz="2200" b="1" dirty="0">
                <a:latin typeface="Walkman-Chanakya-901" pitchFamily="34" charset="0"/>
              </a:rPr>
              <a:t>] </a:t>
            </a:r>
            <a:r>
              <a:rPr lang="en-US" sz="2200" b="1" dirty="0" err="1">
                <a:latin typeface="Walkman-Chanakya-901" pitchFamily="34" charset="0"/>
              </a:rPr>
              <a:t>tSls&amp;dnjfi;k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rFkk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lunfi;k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vkfnA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NksVs</a:t>
            </a:r>
            <a:r>
              <a:rPr lang="en-US" sz="2200" b="1" dirty="0">
                <a:latin typeface="Walkman-Chanakya-901" pitchFamily="34" charset="0"/>
              </a:rPr>
              <a:t> [</a:t>
            </a:r>
            <a:r>
              <a:rPr lang="en-US" sz="2200" b="1" dirty="0" err="1">
                <a:latin typeface="Walkman-Chanakya-901" pitchFamily="34" charset="0"/>
              </a:rPr>
              <a:t>k;ky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vkSj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blesa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eq</a:t>
            </a:r>
            <a:r>
              <a:rPr lang="en-US" sz="2200" b="1" dirty="0">
                <a:latin typeface="Walkman-Chanakya-901" pitchFamily="34" charset="0"/>
              </a:rPr>
              <a:t>[; </a:t>
            </a:r>
            <a:r>
              <a:rPr lang="en-US" sz="2200" b="1" dirty="0" err="1">
                <a:latin typeface="Walkman-Chanakya-901" pitchFamily="34" charset="0"/>
              </a:rPr>
              <a:t>vUrj</a:t>
            </a:r>
            <a:r>
              <a:rPr lang="en-US" sz="2200" b="1" dirty="0">
                <a:latin typeface="Walkman-Chanakya-901" pitchFamily="34" charset="0"/>
              </a:rPr>
              <a:t> ;g </a:t>
            </a:r>
            <a:r>
              <a:rPr lang="en-US" sz="2200" b="1" dirty="0" err="1">
                <a:latin typeface="Walkman-Chanakya-901" pitchFamily="34" charset="0"/>
              </a:rPr>
              <a:t>gS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fd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Bqejh</a:t>
            </a:r>
            <a:r>
              <a:rPr lang="en-US" sz="2200" b="1" dirty="0">
                <a:latin typeface="Walkman-Chanakya-901" pitchFamily="34" charset="0"/>
              </a:rPr>
              <a:t> dh </a:t>
            </a:r>
            <a:r>
              <a:rPr lang="en-US" sz="2200" b="1" dirty="0" err="1">
                <a:latin typeface="Walkman-Chanakya-901" pitchFamily="34" charset="0"/>
              </a:rPr>
              <a:t>HkkfUr</a:t>
            </a:r>
            <a:r>
              <a:rPr lang="en-US" sz="2200" b="1" dirty="0">
                <a:latin typeface="Walkman-Chanakya-901" pitchFamily="34" charset="0"/>
              </a:rPr>
              <a:t> [</a:t>
            </a:r>
            <a:r>
              <a:rPr lang="en-US" sz="2200" b="1" dirty="0" err="1">
                <a:latin typeface="Walkman-Chanakya-901" pitchFamily="34" charset="0"/>
              </a:rPr>
              <a:t>k;ky</a:t>
            </a:r>
            <a:r>
              <a:rPr lang="en-US" sz="2200" b="1" dirty="0">
                <a:latin typeface="Walkman-Chanakya-901" pitchFamily="34" charset="0"/>
              </a:rPr>
              <a:t> dh </a:t>
            </a:r>
            <a:r>
              <a:rPr lang="en-US" sz="2200" b="1" dirty="0" err="1">
                <a:latin typeface="Walkman-Chanakya-901" pitchFamily="34" charset="0"/>
              </a:rPr>
              <a:t>cfUn'kksa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uke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lkFk</a:t>
            </a:r>
            <a:r>
              <a:rPr lang="en-US" sz="2200" b="1" dirty="0">
                <a:latin typeface="Walkman-Chanakya-901" pitchFamily="34" charset="0"/>
              </a:rPr>
              <a:t> ^</a:t>
            </a:r>
            <a:r>
              <a:rPr lang="en-US" sz="2200" b="1" dirty="0" err="1">
                <a:latin typeface="Walkman-Chanakya-901" pitchFamily="34" charset="0"/>
              </a:rPr>
              <a:t>fi;k</a:t>
            </a:r>
            <a:r>
              <a:rPr lang="en-US" sz="2200" b="1" dirty="0">
                <a:latin typeface="Walkman-Chanakya-901" pitchFamily="34" charset="0"/>
              </a:rPr>
              <a:t>* </a:t>
            </a:r>
            <a:r>
              <a:rPr lang="en-US" sz="2200" b="1" dirty="0" err="1">
                <a:latin typeface="Walkman-Chanakya-901" pitchFamily="34" charset="0"/>
              </a:rPr>
              <a:t>ugha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yxk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gksrkA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bu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Bqefj;ksa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cfUn'k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lquus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ls</a:t>
            </a:r>
            <a:r>
              <a:rPr lang="en-US" sz="2200" b="1" dirty="0">
                <a:latin typeface="Walkman-Chanakya-901" pitchFamily="34" charset="0"/>
              </a:rPr>
              <a:t> ,</a:t>
            </a:r>
            <a:r>
              <a:rPr lang="en-US" sz="2200" b="1" dirty="0" err="1">
                <a:latin typeface="Walkman-Chanakya-901" pitchFamily="34" charset="0"/>
              </a:rPr>
              <a:t>slk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yxrk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fd</a:t>
            </a:r>
            <a:r>
              <a:rPr lang="en-US" sz="2200" b="1" dirty="0">
                <a:latin typeface="Walkman-Chanakya-901" pitchFamily="34" charset="0"/>
              </a:rPr>
              <a:t> ^</a:t>
            </a:r>
            <a:r>
              <a:rPr lang="en-US" sz="2200" b="1" dirty="0" err="1">
                <a:latin typeface="Walkman-Chanakya-901" pitchFamily="34" charset="0"/>
              </a:rPr>
              <a:t>rUr</a:t>
            </a:r>
            <a:r>
              <a:rPr lang="en-US" sz="2200" b="1" dirty="0">
                <a:latin typeface="Walkman-Chanakya-901" pitchFamily="34" charset="0"/>
              </a:rPr>
              <a:t>* ct </a:t>
            </a:r>
            <a:r>
              <a:rPr lang="en-US" sz="2200" b="1" dirty="0" err="1">
                <a:latin typeface="Walkman-Chanakya-901" pitchFamily="34" charset="0"/>
              </a:rPr>
              <a:t>jgk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gSA</a:t>
            </a:r>
            <a:r>
              <a:rPr lang="en-US" sz="2200" b="1" dirty="0">
                <a:latin typeface="Walkman-Chanakya-901" pitchFamily="34" charset="0"/>
              </a:rPr>
              <a:t> ;k </a:t>
            </a:r>
            <a:r>
              <a:rPr lang="en-US" sz="2200" b="1" dirty="0" err="1">
                <a:latin typeface="Walkman-Chanakya-901" pitchFamily="34" charset="0"/>
              </a:rPr>
              <a:t>tSls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fdlh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rjkus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ij</a:t>
            </a:r>
            <a:r>
              <a:rPr lang="en-US" sz="2200" b="1" dirty="0">
                <a:latin typeface="Walkman-Chanakya-901" pitchFamily="34" charset="0"/>
              </a:rPr>
              <a:t> ^</a:t>
            </a:r>
            <a:r>
              <a:rPr lang="en-US" sz="2200" b="1" dirty="0" err="1">
                <a:latin typeface="Walkman-Chanakya-901" pitchFamily="34" charset="0"/>
              </a:rPr>
              <a:t>cksy</a:t>
            </a:r>
            <a:r>
              <a:rPr lang="en-US" sz="2200" b="1" dirty="0">
                <a:latin typeface="Walkman-Chanakya-901" pitchFamily="34" charset="0"/>
              </a:rPr>
              <a:t>* j[k </a:t>
            </a:r>
            <a:r>
              <a:rPr lang="en-US" sz="2200" b="1" dirty="0" err="1">
                <a:latin typeface="Walkman-Chanakya-901" pitchFamily="34" charset="0"/>
              </a:rPr>
              <a:t>fn;ks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gksA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vkyk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ntsZa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jkx</a:t>
            </a:r>
            <a:r>
              <a:rPr lang="en-US" sz="2200" b="1" dirty="0">
                <a:latin typeface="Walkman-Chanakya-901" pitchFamily="34" charset="0"/>
              </a:rPr>
              <a:t>] </a:t>
            </a:r>
            <a:r>
              <a:rPr lang="en-US" sz="2200" b="1" dirty="0" err="1">
                <a:latin typeface="Walkman-Chanakya-901" pitchFamily="34" charset="0"/>
              </a:rPr>
              <a:t>vPNk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vax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vkSj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vPNh</a:t>
            </a:r>
            <a:r>
              <a:rPr lang="en-US" sz="2200" b="1" dirty="0">
                <a:latin typeface="Walkman-Chanakya-901" pitchFamily="34" charset="0"/>
              </a:rPr>
              <a:t> y; </a:t>
            </a:r>
            <a:r>
              <a:rPr lang="en-US" sz="2200" b="1" dirty="0" err="1">
                <a:latin typeface="Walkman-Chanakya-901" pitchFamily="34" charset="0"/>
              </a:rPr>
              <a:t>muesa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bUgsa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ge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cU</a:t>
            </a:r>
            <a:r>
              <a:rPr lang="en-US" sz="2200" b="1" dirty="0">
                <a:latin typeface="Walkman-Chanakya-901" pitchFamily="34" charset="0"/>
              </a:rPr>
              <a:t>/u ;k ^</a:t>
            </a:r>
            <a:r>
              <a:rPr lang="en-US" sz="2200" b="1" dirty="0" err="1">
                <a:latin typeface="Walkman-Chanakya-901" pitchFamily="34" charset="0"/>
              </a:rPr>
              <a:t>cfUn'k</a:t>
            </a:r>
            <a:r>
              <a:rPr lang="en-US" sz="2200" b="1" dirty="0">
                <a:latin typeface="Walkman-Chanakya-901" pitchFamily="34" charset="0"/>
              </a:rPr>
              <a:t>* dh </a:t>
            </a:r>
            <a:r>
              <a:rPr lang="en-US" sz="2200" b="1" dirty="0" err="1">
                <a:latin typeface="Walkman-Chanakya-901" pitchFamily="34" charset="0"/>
              </a:rPr>
              <a:t>Bqejh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dgrs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gSA</a:t>
            </a:r>
            <a:endParaRPr lang="en-US" sz="2200" b="1" dirty="0">
              <a:latin typeface="Walkman-Chanakya-901" pitchFamily="34" charset="0"/>
            </a:endParaRPr>
          </a:p>
          <a:p>
            <a:pPr algn="just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2200" b="1" dirty="0" err="1">
                <a:latin typeface="Walkman-Chanakya-901" pitchFamily="34" charset="0"/>
              </a:rPr>
              <a:t>buesa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cksycuko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fy</a:t>
            </a:r>
            <a:r>
              <a:rPr lang="en-US" sz="2200" b="1" dirty="0">
                <a:latin typeface="Walkman-Chanakya-901" pitchFamily="34" charset="0"/>
              </a:rPr>
              <a:t>, </a:t>
            </a:r>
            <a:r>
              <a:rPr lang="en-US" sz="2200" b="1" dirty="0" err="1">
                <a:latin typeface="Walkman-Chanakya-901" pitchFamily="34" charset="0"/>
              </a:rPr>
              <a:t>xqatkb'k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ugha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gksrh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vkSj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izk</a:t>
            </a:r>
            <a:r>
              <a:rPr lang="en-US" sz="2200" b="1" dirty="0">
                <a:latin typeface="Walkman-Chanakya-901" pitchFamily="34" charset="0"/>
              </a:rPr>
              <a:t>;% </a:t>
            </a:r>
            <a:r>
              <a:rPr lang="en-US" sz="2200" b="1" dirty="0" err="1">
                <a:latin typeface="Walkman-Chanakya-901" pitchFamily="34" charset="0"/>
              </a:rPr>
              <a:t>cfUn'k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xkdj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FkksM+k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cgqr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vkyki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rFkk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rku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dke</a:t>
            </a:r>
            <a:r>
              <a:rPr lang="en-US" sz="2200" b="1" dirty="0">
                <a:latin typeface="Walkman-Chanakya-901" pitchFamily="34" charset="0"/>
              </a:rPr>
              <a:t> [</a:t>
            </a:r>
            <a:r>
              <a:rPr lang="en-US" sz="2200" b="1" dirty="0" err="1">
                <a:latin typeface="Walkman-Chanakya-901" pitchFamily="34" charset="0"/>
              </a:rPr>
              <a:t>k;ky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ds</a:t>
            </a:r>
            <a:r>
              <a:rPr lang="en-US" sz="2200" b="1" dirty="0">
                <a:latin typeface="Walkman-Chanakya-901" pitchFamily="34" charset="0"/>
              </a:rPr>
              <a:t> &lt;ax </a:t>
            </a:r>
            <a:r>
              <a:rPr lang="en-US" sz="2200" b="1" dirty="0" err="1">
                <a:latin typeface="Walkman-Chanakya-901" pitchFamily="34" charset="0"/>
              </a:rPr>
              <a:t>ls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fd;k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tkrk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buesa</a:t>
            </a:r>
            <a:r>
              <a:rPr lang="en-US" sz="2200" b="1" dirty="0">
                <a:latin typeface="Walkman-Chanakya-901" pitchFamily="34" charset="0"/>
              </a:rPr>
              <a:t> f=</a:t>
            </a:r>
            <a:r>
              <a:rPr lang="en-US" sz="2200" b="1" dirty="0" err="1">
                <a:latin typeface="Walkman-Chanakya-901" pitchFamily="34" charset="0"/>
              </a:rPr>
              <a:t>krky</a:t>
            </a:r>
            <a:r>
              <a:rPr lang="en-US" sz="2200" b="1" dirty="0">
                <a:latin typeface="Walkman-Chanakya-901" pitchFamily="34" charset="0"/>
              </a:rPr>
              <a:t>] &gt;</a:t>
            </a:r>
            <a:r>
              <a:rPr lang="en-US" sz="2200" b="1" dirty="0" err="1">
                <a:latin typeface="Walkman-Chanakya-901" pitchFamily="34" charset="0"/>
              </a:rPr>
              <a:t>irky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tSls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rkyksa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iz;ksx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gksrk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</a:t>
            </a:r>
            <a:r>
              <a:rPr lang="en-US" sz="2200" b="1" dirty="0">
                <a:latin typeface="Walkman-Chanakya-901" pitchFamily="34" charset="0"/>
              </a:rPr>
              <a:t> A </a:t>
            </a:r>
            <a:r>
              <a:rPr lang="en-US" sz="2200" b="1" dirty="0" err="1">
                <a:latin typeface="Walkman-Chanakya-901" pitchFamily="34" charset="0"/>
              </a:rPr>
              <a:t>cksycuko</a:t>
            </a:r>
            <a:r>
              <a:rPr lang="en-US" sz="2200" b="1" dirty="0">
                <a:latin typeface="Walkman-Chanakya-901" pitchFamily="34" charset="0"/>
              </a:rPr>
              <a:t> dh </a:t>
            </a:r>
            <a:r>
              <a:rPr lang="en-US" sz="2200" b="1" dirty="0" err="1">
                <a:latin typeface="Walkman-Chanakya-901" pitchFamily="34" charset="0"/>
              </a:rPr>
              <a:t>Bqefj;ksa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esa</a:t>
            </a:r>
            <a:r>
              <a:rPr lang="en-US" sz="2200" b="1" dirty="0">
                <a:latin typeface="Walkman-Chanakya-901" pitchFamily="34" charset="0"/>
              </a:rPr>
              <a:t> '</a:t>
            </a:r>
            <a:r>
              <a:rPr lang="en-US" sz="2200" b="1" dirty="0" err="1">
                <a:latin typeface="Walkman-Chanakya-901" pitchFamily="34" charset="0"/>
              </a:rPr>
              <a:t>kCn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cgqr</a:t>
            </a:r>
            <a:r>
              <a:rPr lang="en-US" sz="2200" b="1" dirty="0">
                <a:latin typeface="Walkman-Chanakya-901" pitchFamily="34" charset="0"/>
              </a:rPr>
              <a:t> de] </a:t>
            </a:r>
            <a:r>
              <a:rPr lang="en-US" sz="2200" b="1" dirty="0" err="1">
                <a:latin typeface="Walkman-Chanakya-901" pitchFamily="34" charset="0"/>
              </a:rPr>
              <a:t>Lojksa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iQSyko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vf</a:t>
            </a:r>
            <a:r>
              <a:rPr lang="en-US" sz="2200" b="1" dirty="0">
                <a:latin typeface="Walkman-Chanakya-901" pitchFamily="34" charset="0"/>
              </a:rPr>
              <a:t>/d </a:t>
            </a:r>
            <a:r>
              <a:rPr lang="en-US" sz="2200" b="1" dirty="0" err="1">
                <a:latin typeface="Walkman-Chanakya-901" pitchFamily="34" charset="0"/>
              </a:rPr>
              <a:t>vkSj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NksVh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eqfdZ;ksa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iz;ksx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jgrk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</a:t>
            </a:r>
            <a:r>
              <a:rPr lang="en-US" sz="2200" b="1" dirty="0">
                <a:latin typeface="Walkman-Chanakya-901" pitchFamily="34" charset="0"/>
              </a:rPr>
              <a:t>] </a:t>
            </a:r>
            <a:r>
              <a:rPr lang="en-US" sz="2200" b="1" dirty="0" err="1">
                <a:latin typeface="Walkman-Chanakya-901" pitchFamily="34" charset="0"/>
              </a:rPr>
              <a:t>ftlds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dkj.k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cksy&amp;cuko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fy</a:t>
            </a:r>
            <a:r>
              <a:rPr lang="en-US" sz="2200" b="1" dirty="0">
                <a:latin typeface="Walkman-Chanakya-901" pitchFamily="34" charset="0"/>
              </a:rPr>
              <a:t>, </a:t>
            </a:r>
            <a:r>
              <a:rPr lang="en-US" sz="2200" b="1" dirty="0" err="1">
                <a:latin typeface="Walkman-Chanakya-901" pitchFamily="34" charset="0"/>
              </a:rPr>
              <a:t>cgqr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xqatkb'k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gks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tkrh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gSA</a:t>
            </a:r>
            <a:r>
              <a:rPr lang="en-US" sz="2200" b="1" dirty="0">
                <a:latin typeface="Walkman-Chanakya-901" pitchFamily="34" charset="0"/>
              </a:rPr>
              <a:t> ;s </a:t>
            </a:r>
            <a:r>
              <a:rPr lang="en-US" sz="2200" b="1" dirty="0" err="1">
                <a:latin typeface="Walkman-Chanakya-901" pitchFamily="34" charset="0"/>
              </a:rPr>
              <a:t>izk</a:t>
            </a:r>
            <a:r>
              <a:rPr lang="en-US" sz="2200" b="1" dirty="0">
                <a:latin typeface="Walkman-Chanakya-901" pitchFamily="34" charset="0"/>
              </a:rPr>
              <a:t>;% &lt;</a:t>
            </a:r>
            <a:r>
              <a:rPr lang="en-US" sz="2200" b="1" dirty="0" err="1">
                <a:latin typeface="Walkman-Chanakya-901" pitchFamily="34" charset="0"/>
              </a:rPr>
              <a:t>hyh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vkSj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yphyh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gksrh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gSaA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budks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xkus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fy</a:t>
            </a:r>
            <a:r>
              <a:rPr lang="en-US" sz="2200" b="1" dirty="0">
                <a:latin typeface="Walkman-Chanakya-901" pitchFamily="34" charset="0"/>
              </a:rPr>
              <a:t>, </a:t>
            </a:r>
            <a:r>
              <a:rPr lang="en-US" sz="2200" b="1" dirty="0" err="1">
                <a:latin typeface="Walkman-Chanakya-901" pitchFamily="34" charset="0"/>
              </a:rPr>
              <a:t>fo'ks"k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xq.k</a:t>
            </a:r>
            <a:r>
              <a:rPr lang="en-US" sz="2200" b="1" dirty="0">
                <a:latin typeface="Walkman-Chanakya-901" pitchFamily="34" charset="0"/>
              </a:rPr>
              <a:t>/</a:t>
            </a:r>
            <a:r>
              <a:rPr lang="en-US" sz="2200" b="1" dirty="0" err="1">
                <a:latin typeface="Walkman-Chanakya-901" pitchFamily="34" charset="0"/>
              </a:rPr>
              <a:t>eZ;qDr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d.B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gksuk</a:t>
            </a:r>
            <a:r>
              <a:rPr lang="en-US" sz="2200" b="1" dirty="0">
                <a:latin typeface="Walkman-Chanakya-901" pitchFamily="34" charset="0"/>
              </a:rPr>
              <a:t> t:jh </a:t>
            </a:r>
            <a:r>
              <a:rPr lang="en-US" sz="2200" b="1" dirty="0" err="1">
                <a:latin typeface="Walkman-Chanakya-901" pitchFamily="34" charset="0"/>
              </a:rPr>
              <a:t>gS</a:t>
            </a:r>
            <a:r>
              <a:rPr lang="en-US" sz="2200" b="1" dirty="0">
                <a:latin typeface="Walkman-Chanakya-901" pitchFamily="34" charset="0"/>
              </a:rPr>
              <a:t>] </a:t>
            </a:r>
            <a:r>
              <a:rPr lang="en-US" sz="2200" b="1" dirty="0" err="1">
                <a:latin typeface="Walkman-Chanakya-901" pitchFamily="34" charset="0"/>
              </a:rPr>
              <a:t>ftlls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NksVh&amp;NksVh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eqfdZ;ka</a:t>
            </a:r>
            <a:r>
              <a:rPr lang="en-US" sz="2200" b="1" dirty="0">
                <a:latin typeface="Walkman-Chanakya-901" pitchFamily="34" charset="0"/>
              </a:rPr>
              <a:t>] [</a:t>
            </a:r>
            <a:r>
              <a:rPr lang="en-US" sz="2200" b="1" dirty="0" err="1">
                <a:latin typeface="Walkman-Chanakya-901" pitchFamily="34" charset="0"/>
              </a:rPr>
              <a:t>kVds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rFkk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ehaM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ljyrk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ls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fudy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ldsaA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blds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fy</a:t>
            </a:r>
            <a:r>
              <a:rPr lang="en-US" sz="2200" b="1" dirty="0">
                <a:latin typeface="Walkman-Chanakya-901" pitchFamily="34" charset="0"/>
              </a:rPr>
              <a:t>, </a:t>
            </a:r>
            <a:r>
              <a:rPr lang="en-US" sz="2200" b="1" dirty="0" err="1">
                <a:latin typeface="Walkman-Chanakya-901" pitchFamily="34" charset="0"/>
              </a:rPr>
              <a:t>d.B</a:t>
            </a:r>
            <a:r>
              <a:rPr lang="en-US" sz="2200" b="1" dirty="0">
                <a:latin typeface="Walkman-Chanakya-901" pitchFamily="34" charset="0"/>
              </a:rPr>
              <a:t> dh e/</a:t>
            </a:r>
            <a:r>
              <a:rPr lang="en-US" sz="2200" b="1" dirty="0" err="1">
                <a:latin typeface="Walkman-Chanakya-901" pitchFamily="34" charset="0"/>
              </a:rPr>
              <a:t>qjrk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igyk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xq.k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</a:t>
            </a:r>
            <a:r>
              <a:rPr lang="en-US" sz="2200" b="1" dirty="0">
                <a:latin typeface="Walkman-Chanakya-901" pitchFamily="34" charset="0"/>
              </a:rPr>
              <a:t> A </a:t>
            </a:r>
            <a:r>
              <a:rPr lang="en-US" sz="2200" b="1" dirty="0" err="1">
                <a:latin typeface="Walkman-Chanakya-901" pitchFamily="34" charset="0"/>
              </a:rPr>
              <a:t>Bqejh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eq</a:t>
            </a:r>
            <a:r>
              <a:rPr lang="en-US" sz="2200" b="1" dirty="0">
                <a:latin typeface="Walkman-Chanakya-901" pitchFamily="34" charset="0"/>
              </a:rPr>
              <a:t>[; :</a:t>
            </a:r>
            <a:r>
              <a:rPr lang="en-US" sz="2200" b="1" dirty="0" err="1">
                <a:latin typeface="Walkman-Chanakya-901" pitchFamily="34" charset="0"/>
              </a:rPr>
              <a:t>i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ls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rhu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vax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vFkok</a:t>
            </a:r>
            <a:r>
              <a:rPr lang="en-US" sz="2200" b="1" dirty="0">
                <a:latin typeface="Walkman-Chanakya-901" pitchFamily="34" charset="0"/>
              </a:rPr>
              <a:t> '</a:t>
            </a:r>
            <a:r>
              <a:rPr lang="en-US" sz="2200" b="1" dirty="0" err="1">
                <a:latin typeface="Walkman-Chanakya-901" pitchFamily="34" charset="0"/>
              </a:rPr>
              <a:t>kSfy;k</a:t>
            </a:r>
            <a:r>
              <a:rPr lang="en-US" sz="2200" b="1" dirty="0">
                <a:latin typeface="Walkman-Chanakya-901" pitchFamily="34" charset="0"/>
              </a:rPr>
              <a:t>¡ </a:t>
            </a:r>
            <a:r>
              <a:rPr lang="en-US" sz="2200" b="1" dirty="0" err="1">
                <a:latin typeface="Walkman-Chanakya-901" pitchFamily="34" charset="0"/>
              </a:rPr>
              <a:t>gSa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iwohZ</a:t>
            </a:r>
            <a:r>
              <a:rPr lang="en-US" sz="2200" b="1" dirty="0">
                <a:latin typeface="Walkman-Chanakya-901" pitchFamily="34" charset="0"/>
              </a:rPr>
              <a:t>] </a:t>
            </a:r>
            <a:r>
              <a:rPr lang="en-US" sz="2200" b="1" dirty="0" err="1">
                <a:latin typeface="Walkman-Chanakya-901" pitchFamily="34" charset="0"/>
              </a:rPr>
              <a:t>igkM+h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vkSj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iatkch</a:t>
            </a:r>
            <a:r>
              <a:rPr lang="en-US" sz="2200" b="1" dirty="0">
                <a:latin typeface="Walkman-Chanakya-901" pitchFamily="34" charset="0"/>
              </a:rPr>
              <a:t> A </a:t>
            </a:r>
            <a:r>
              <a:rPr lang="en-US" sz="2200" b="1" dirty="0" err="1">
                <a:latin typeface="Walkman-Chanakya-901" pitchFamily="34" charset="0"/>
              </a:rPr>
              <a:t>budk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o.kZu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bl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izdkj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</a:t>
            </a:r>
            <a:r>
              <a:rPr lang="en-US" sz="2200" b="1" dirty="0">
                <a:latin typeface="Walkman-Chanakya-901" pitchFamily="34" charset="0"/>
              </a:rPr>
              <a:t>%&amp;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28600" y="304800"/>
            <a:ext cx="8686800" cy="649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4400" b="1" dirty="0" err="1">
                <a:solidFill>
                  <a:srgbClr val="3E4D1F"/>
                </a:solidFill>
                <a:latin typeface="Walkman-Chanakya-901" pitchFamily="34" charset="0"/>
              </a:rPr>
              <a:t>iwohZ</a:t>
            </a:r>
            <a:r>
              <a:rPr lang="en-US" sz="4400" b="1" dirty="0">
                <a:solidFill>
                  <a:srgbClr val="3E4D1F"/>
                </a:solidFill>
                <a:latin typeface="Walkman-Chanakya-901" pitchFamily="34" charset="0"/>
              </a:rPr>
              <a:t> </a:t>
            </a:r>
            <a:r>
              <a:rPr lang="en-US" sz="4400" b="1" dirty="0" err="1">
                <a:solidFill>
                  <a:srgbClr val="3E4D1F"/>
                </a:solidFill>
                <a:latin typeface="Walkman-Chanakya-901" pitchFamily="34" charset="0"/>
              </a:rPr>
              <a:t>vax</a:t>
            </a:r>
            <a:endParaRPr lang="en-US" sz="4400" b="1" dirty="0">
              <a:solidFill>
                <a:srgbClr val="3E4D1F"/>
              </a:solidFill>
              <a:latin typeface="Walkman-Chanakya-901" pitchFamily="34" charset="0"/>
            </a:endParaRPr>
          </a:p>
          <a:p>
            <a:pPr algn="just">
              <a:lnSpc>
                <a:spcPct val="80000"/>
              </a:lnSpc>
              <a:spcBef>
                <a:spcPct val="50000"/>
              </a:spcBef>
            </a:pPr>
            <a:r>
              <a:rPr lang="en-US" b="1" dirty="0">
                <a:latin typeface="Walkman-Chanakya-901" pitchFamily="34" charset="0"/>
              </a:rPr>
              <a:t>	</a:t>
            </a:r>
            <a:r>
              <a:rPr lang="en-US" sz="2200" b="1" dirty="0" err="1">
                <a:latin typeface="Walkman-Chanakya-901" pitchFamily="34" charset="0"/>
              </a:rPr>
              <a:t>iwohZ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vax</a:t>
            </a:r>
            <a:r>
              <a:rPr lang="en-US" sz="2200" b="1" dirty="0">
                <a:latin typeface="Walkman-Chanakya-901" pitchFamily="34" charset="0"/>
              </a:rPr>
              <a:t> dh </a:t>
            </a:r>
            <a:r>
              <a:rPr lang="en-US" sz="2200" b="1" dirty="0" err="1">
                <a:latin typeface="Walkman-Chanakya-901" pitchFamily="34" charset="0"/>
              </a:rPr>
              <a:t>Bqejh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cksyuko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dke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izeq</a:t>
            </a:r>
            <a:r>
              <a:rPr lang="en-US" sz="2200" b="1" dirty="0">
                <a:latin typeface="Walkman-Chanakya-901" pitchFamily="34" charset="0"/>
              </a:rPr>
              <a:t>[k </a:t>
            </a:r>
            <a:r>
              <a:rPr lang="en-US" sz="2200" b="1" dirty="0" err="1">
                <a:latin typeface="Walkman-Chanakya-901" pitchFamily="34" charset="0"/>
              </a:rPr>
              <a:t>gksrk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fofHkUu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Hkkoksa</a:t>
            </a:r>
            <a:r>
              <a:rPr lang="en-US" sz="2200" b="1" dirty="0">
                <a:latin typeface="Walkman-Chanakya-901" pitchFamily="34" charset="0"/>
              </a:rPr>
              <a:t> dh </a:t>
            </a:r>
            <a:r>
              <a:rPr lang="en-US" sz="2200" b="1" dirty="0" err="1">
                <a:latin typeface="Walkman-Chanakya-901" pitchFamily="34" charset="0"/>
              </a:rPr>
              <a:t>vfHkO;fDr</a:t>
            </a:r>
            <a:r>
              <a:rPr lang="en-US" sz="2200" b="1" dirty="0">
                <a:latin typeface="Walkman-Chanakya-901" pitchFamily="34" charset="0"/>
              </a:rPr>
              <a:t> ,d </a:t>
            </a:r>
            <a:r>
              <a:rPr lang="en-US" sz="2200" b="1" dirty="0" err="1">
                <a:latin typeface="Walkman-Chanakya-901" pitchFamily="34" charset="0"/>
              </a:rPr>
              <a:t>gh</a:t>
            </a:r>
            <a:r>
              <a:rPr lang="en-US" sz="2200" b="1" dirty="0">
                <a:latin typeface="Walkman-Chanakya-901" pitchFamily="34" charset="0"/>
              </a:rPr>
              <a:t> '</a:t>
            </a:r>
            <a:r>
              <a:rPr lang="en-US" sz="2200" b="1" dirty="0" err="1">
                <a:latin typeface="Walkman-Chanakya-901" pitchFamily="34" charset="0"/>
              </a:rPr>
              <a:t>kCn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ekè;e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ls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vusd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fcnkfj;ksa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vk</a:t>
            </a:r>
            <a:r>
              <a:rPr lang="en-US" sz="2200" b="1" dirty="0">
                <a:latin typeface="Walkman-Chanakya-901" pitchFamily="34" charset="0"/>
              </a:rPr>
              <a:t>/</a:t>
            </a:r>
            <a:r>
              <a:rPr lang="en-US" sz="2200" b="1" dirty="0" err="1">
                <a:latin typeface="Walkman-Chanakya-901" pitchFamily="34" charset="0"/>
              </a:rPr>
              <a:t>kj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ij</a:t>
            </a:r>
            <a:r>
              <a:rPr lang="en-US" sz="2200" b="1" dirty="0">
                <a:latin typeface="Walkman-Chanakya-901" pitchFamily="34" charset="0"/>
              </a:rPr>
              <a:t> dh </a:t>
            </a:r>
            <a:r>
              <a:rPr lang="en-US" sz="2200" b="1" dirty="0" err="1">
                <a:latin typeface="Walkman-Chanakya-901" pitchFamily="34" charset="0"/>
              </a:rPr>
              <a:t>tkrh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iwohZ</a:t>
            </a:r>
            <a:r>
              <a:rPr lang="en-US" sz="2200" b="1" dirty="0">
                <a:latin typeface="Walkman-Chanakya-901" pitchFamily="34" charset="0"/>
              </a:rPr>
              <a:t> '</a:t>
            </a:r>
            <a:r>
              <a:rPr lang="en-US" sz="2200" b="1" dirty="0" err="1">
                <a:latin typeface="Walkman-Chanakya-901" pitchFamily="34" charset="0"/>
              </a:rPr>
              <a:t>kSyh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iwohZa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mÙkj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izns'k</a:t>
            </a:r>
            <a:r>
              <a:rPr lang="en-US" sz="2200" b="1" dirty="0">
                <a:latin typeface="Walkman-Chanakya-901" pitchFamily="34" charset="0"/>
              </a:rPr>
              <a:t>] </a:t>
            </a:r>
            <a:r>
              <a:rPr lang="en-US" sz="2200" b="1" dirty="0" err="1">
                <a:latin typeface="Walkman-Chanakya-901" pitchFamily="34" charset="0"/>
              </a:rPr>
              <a:t>c`t</a:t>
            </a:r>
            <a:r>
              <a:rPr lang="en-US" sz="2200" b="1" dirty="0">
                <a:latin typeface="Walkman-Chanakya-901" pitchFamily="34" charset="0"/>
              </a:rPr>
              <a:t>] </a:t>
            </a:r>
            <a:r>
              <a:rPr lang="en-US" sz="2200" b="1" dirty="0" err="1">
                <a:latin typeface="Walkman-Chanakya-901" pitchFamily="34" charset="0"/>
              </a:rPr>
              <a:t>fcgkj</a:t>
            </a:r>
            <a:r>
              <a:rPr lang="en-US" sz="2200" b="1" dirty="0">
                <a:latin typeface="Walkman-Chanakya-901" pitchFamily="34" charset="0"/>
              </a:rPr>
              <a:t>] </a:t>
            </a:r>
            <a:r>
              <a:rPr lang="en-US" sz="2200" b="1" dirty="0" err="1">
                <a:latin typeface="Walkman-Chanakya-901" pitchFamily="34" charset="0"/>
              </a:rPr>
              <a:t>caxky</a:t>
            </a:r>
            <a:r>
              <a:rPr lang="en-US" sz="2200" b="1" dirty="0">
                <a:latin typeface="Walkman-Chanakya-901" pitchFamily="34" charset="0"/>
              </a:rPr>
              <a:t>] </a:t>
            </a:r>
            <a:r>
              <a:rPr lang="en-US" sz="2200" b="1" dirty="0" err="1">
                <a:latin typeface="Walkman-Chanakya-901" pitchFamily="34" charset="0"/>
              </a:rPr>
              <a:t>eè;izns'k</a:t>
            </a:r>
            <a:r>
              <a:rPr lang="en-US" sz="2200" b="1" dirty="0">
                <a:latin typeface="Walkman-Chanakya-901" pitchFamily="34" charset="0"/>
              </a:rPr>
              <a:t>] </a:t>
            </a:r>
            <a:r>
              <a:rPr lang="en-US" sz="2200" b="1" dirty="0" err="1">
                <a:latin typeface="Walkman-Chanakya-901" pitchFamily="34" charset="0"/>
              </a:rPr>
              <a:t>xqtjkr</a:t>
            </a:r>
            <a:r>
              <a:rPr lang="en-US" sz="2200" b="1" dirty="0">
                <a:latin typeface="Walkman-Chanakya-901" pitchFamily="34" charset="0"/>
              </a:rPr>
              <a:t>] </a:t>
            </a:r>
            <a:r>
              <a:rPr lang="en-US" sz="2200" b="1" dirty="0" err="1">
                <a:latin typeface="Walkman-Chanakya-901" pitchFamily="34" charset="0"/>
              </a:rPr>
              <a:t>jktLFkku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rFkk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egkjk"V</a:t>
            </a:r>
            <a:r>
              <a:rPr lang="en-US" sz="2200" b="1" dirty="0">
                <a:latin typeface="Walkman-Chanakya-901" pitchFamily="34" charset="0"/>
              </a:rPr>
              <a:t>ª </a:t>
            </a:r>
            <a:r>
              <a:rPr lang="en-US" sz="2200" b="1" dirty="0" err="1">
                <a:latin typeface="Walkman-Chanakya-901" pitchFamily="34" charset="0"/>
              </a:rPr>
              <a:t>vkfn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izns'kksa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izpfyr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iwohZ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vax</a:t>
            </a:r>
            <a:r>
              <a:rPr lang="en-US" sz="2200" b="1" dirty="0">
                <a:latin typeface="Walkman-Chanakya-901" pitchFamily="34" charset="0"/>
              </a:rPr>
              <a:t> dh </a:t>
            </a:r>
            <a:r>
              <a:rPr lang="en-US" sz="2200" b="1" dirty="0" err="1">
                <a:latin typeface="Walkman-Chanakya-901" pitchFamily="34" charset="0"/>
              </a:rPr>
              <a:t>Bqejh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dkseyrk</a:t>
            </a:r>
            <a:r>
              <a:rPr lang="en-US" sz="2200" b="1" dirty="0">
                <a:latin typeface="Walkman-Chanakya-901" pitchFamily="34" charset="0"/>
              </a:rPr>
              <a:t>] e/</a:t>
            </a:r>
            <a:r>
              <a:rPr lang="en-US" sz="2200" b="1" dirty="0" err="1">
                <a:latin typeface="Walkman-Chanakya-901" pitchFamily="34" charset="0"/>
              </a:rPr>
              <a:t>qjrk</a:t>
            </a:r>
            <a:r>
              <a:rPr lang="en-US" sz="2200" b="1" dirty="0">
                <a:latin typeface="Walkman-Chanakya-901" pitchFamily="34" charset="0"/>
              </a:rPr>
              <a:t>] </a:t>
            </a:r>
            <a:r>
              <a:rPr lang="en-US" sz="2200" b="1" dirty="0" err="1">
                <a:latin typeface="Walkman-Chanakya-901" pitchFamily="34" charset="0"/>
              </a:rPr>
              <a:t>Lojksa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yxko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vkSj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vfHkO;fDr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lgtrk</a:t>
            </a:r>
            <a:r>
              <a:rPr lang="en-US" sz="2200" b="1" dirty="0">
                <a:latin typeface="Walkman-Chanakya-901" pitchFamily="34" charset="0"/>
              </a:rPr>
              <a:t> o </a:t>
            </a:r>
            <a:r>
              <a:rPr lang="en-US" sz="2200" b="1" dirty="0" err="1">
                <a:latin typeface="Walkman-Chanakya-901" pitchFamily="34" charset="0"/>
              </a:rPr>
              <a:t>yksp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vf</a:t>
            </a:r>
            <a:r>
              <a:rPr lang="en-US" sz="2200" b="1" dirty="0">
                <a:latin typeface="Walkman-Chanakya-901" pitchFamily="34" charset="0"/>
              </a:rPr>
              <a:t>/d </a:t>
            </a:r>
            <a:r>
              <a:rPr lang="en-US" sz="2200" b="1" dirty="0" err="1">
                <a:latin typeface="Walkman-Chanakya-901" pitchFamily="34" charset="0"/>
              </a:rPr>
              <a:t>gksrh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rFkk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Hkkstiqqjh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cksyh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blds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ek</a:t>
            </a:r>
            <a:r>
              <a:rPr lang="en-US" sz="2200" b="1" dirty="0">
                <a:latin typeface="Walkman-Chanakya-901" pitchFamily="34" charset="0"/>
              </a:rPr>
              <a:t>/</a:t>
            </a:r>
            <a:r>
              <a:rPr lang="en-US" sz="2200" b="1" dirty="0" err="1">
                <a:latin typeface="Walkman-Chanakya-901" pitchFamily="34" charset="0"/>
              </a:rPr>
              <a:t>q;Z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esa</a:t>
            </a:r>
            <a:r>
              <a:rPr lang="en-US" sz="2200" b="1" dirty="0">
                <a:latin typeface="Walkman-Chanakya-901" pitchFamily="34" charset="0"/>
              </a:rPr>
              <a:t> o`f¼ </a:t>
            </a:r>
            <a:r>
              <a:rPr lang="en-US" sz="2200" b="1" dirty="0" err="1">
                <a:latin typeface="Walkman-Chanakya-901" pitchFamily="34" charset="0"/>
              </a:rPr>
              <a:t>djrh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Bqejh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xk;u</a:t>
            </a:r>
            <a:r>
              <a:rPr lang="en-US" sz="2200" b="1" dirty="0">
                <a:latin typeface="Walkman-Chanakya-901" pitchFamily="34" charset="0"/>
              </a:rPr>
              <a:t> '</a:t>
            </a:r>
            <a:r>
              <a:rPr lang="en-US" sz="2200" b="1" dirty="0" err="1">
                <a:latin typeface="Walkman-Chanakya-901" pitchFamily="34" charset="0"/>
              </a:rPr>
              <a:t>kSyh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iwoZ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esa</a:t>
            </a:r>
            <a:r>
              <a:rPr lang="en-US" sz="2200" b="1" dirty="0">
                <a:latin typeface="Walkman-Chanakya-901" pitchFamily="34" charset="0"/>
              </a:rPr>
              <a:t> y[</a:t>
            </a:r>
            <a:r>
              <a:rPr lang="en-US" sz="2200" b="1" dirty="0" err="1">
                <a:latin typeface="Walkman-Chanakya-901" pitchFamily="34" charset="0"/>
              </a:rPr>
              <a:t>kuÅ</a:t>
            </a:r>
            <a:r>
              <a:rPr lang="en-US" sz="2200" b="1" dirty="0">
                <a:latin typeface="Walkman-Chanakya-901" pitchFamily="34" charset="0"/>
              </a:rPr>
              <a:t> o </a:t>
            </a:r>
            <a:r>
              <a:rPr lang="en-US" sz="2200" b="1" dirty="0" err="1">
                <a:latin typeface="Walkman-Chanakya-901" pitchFamily="34" charset="0"/>
              </a:rPr>
              <a:t>cukjl</a:t>
            </a:r>
            <a:r>
              <a:rPr lang="en-US" sz="2200" b="1" dirty="0">
                <a:latin typeface="Walkman-Chanakya-901" pitchFamily="34" charset="0"/>
              </a:rPr>
              <a:t> dh ,d izfl¼ '</a:t>
            </a:r>
            <a:r>
              <a:rPr lang="en-US" sz="2200" b="1" dirty="0" err="1">
                <a:latin typeface="Walkman-Chanakya-901" pitchFamily="34" charset="0"/>
              </a:rPr>
              <a:t>kSyh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</a:t>
            </a:r>
            <a:r>
              <a:rPr lang="en-US" sz="2200" b="1" dirty="0">
                <a:latin typeface="Walkman-Chanakya-901" pitchFamily="34" charset="0"/>
              </a:rPr>
              <a:t> A </a:t>
            </a:r>
            <a:r>
              <a:rPr lang="en-US" sz="2200" b="1" dirty="0" err="1">
                <a:latin typeface="Walkman-Chanakya-901" pitchFamily="34" charset="0"/>
              </a:rPr>
              <a:t>bl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vax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dkO</a:t>
            </a:r>
            <a:r>
              <a:rPr lang="en-US" sz="2200" b="1" dirty="0">
                <a:latin typeface="Walkman-Chanakya-901" pitchFamily="34" charset="0"/>
              </a:rPr>
              <a:t>; </a:t>
            </a:r>
            <a:r>
              <a:rPr lang="en-US" sz="2200" b="1" dirty="0" err="1">
                <a:latin typeface="Walkman-Chanakya-901" pitchFamily="34" charset="0"/>
              </a:rPr>
              <a:t>jpuk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J`axkfjd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rFkk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NksVh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gksrh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</a:t>
            </a:r>
            <a:r>
              <a:rPr lang="en-US" sz="2200" b="1" dirty="0">
                <a:latin typeface="Walkman-Chanakya-901" pitchFamily="34" charset="0"/>
              </a:rPr>
              <a:t> A </a:t>
            </a:r>
            <a:r>
              <a:rPr lang="en-US" sz="2200" b="1" dirty="0" err="1">
                <a:latin typeface="Walkman-Chanakya-901" pitchFamily="34" charset="0"/>
              </a:rPr>
              <a:t>bldh</a:t>
            </a:r>
            <a:r>
              <a:rPr lang="en-US" sz="2200" b="1" dirty="0">
                <a:latin typeface="Walkman-Chanakya-901" pitchFamily="34" charset="0"/>
              </a:rPr>
              <a:t> /</a:t>
            </a:r>
            <a:r>
              <a:rPr lang="en-US" sz="2200" b="1" dirty="0" err="1">
                <a:latin typeface="Walkman-Chanakya-901" pitchFamily="34" charset="0"/>
              </a:rPr>
              <a:t>heh</a:t>
            </a:r>
            <a:r>
              <a:rPr lang="en-US" sz="2200" b="1" dirty="0">
                <a:latin typeface="Walkman-Chanakya-901" pitchFamily="34" charset="0"/>
              </a:rPr>
              <a:t> y; </a:t>
            </a:r>
            <a:r>
              <a:rPr lang="en-US" sz="2200" b="1" dirty="0" err="1">
                <a:latin typeface="Walkman-Chanakya-901" pitchFamily="34" charset="0"/>
              </a:rPr>
              <a:t>esa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rFkk</a:t>
            </a:r>
            <a:r>
              <a:rPr lang="en-US" sz="2200" b="1" dirty="0">
                <a:latin typeface="Walkman-Chanakya-901" pitchFamily="34" charset="0"/>
              </a:rPr>
              <a:t> '</a:t>
            </a:r>
            <a:r>
              <a:rPr lang="en-US" sz="2200" b="1" dirty="0" err="1">
                <a:latin typeface="Walkman-Chanakya-901" pitchFamily="34" charset="0"/>
              </a:rPr>
              <a:t>kCnkyki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dk;Z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izeq</a:t>
            </a:r>
            <a:r>
              <a:rPr lang="en-US" sz="2200" b="1" dirty="0">
                <a:latin typeface="Walkman-Chanakya-901" pitchFamily="34" charset="0"/>
              </a:rPr>
              <a:t>[</a:t>
            </a:r>
            <a:r>
              <a:rPr lang="en-US" sz="2200" b="1" dirty="0" err="1">
                <a:latin typeface="Walkman-Chanakya-901" pitchFamily="34" charset="0"/>
              </a:rPr>
              <a:t>krk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ls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fd;k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tkrk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gSA</a:t>
            </a:r>
            <a:endParaRPr lang="en-US" sz="2200" b="1" dirty="0">
              <a:latin typeface="Walkman-Chanakya-901" pitchFamily="34" charset="0"/>
            </a:endParaRPr>
          </a:p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4400" b="1" dirty="0" err="1">
                <a:solidFill>
                  <a:srgbClr val="3E4D1F"/>
                </a:solidFill>
                <a:latin typeface="Walkman-Chanakya-901" pitchFamily="34" charset="0"/>
              </a:rPr>
              <a:t>igkM+h</a:t>
            </a:r>
            <a:endParaRPr lang="en-US" sz="6000" b="1" dirty="0">
              <a:solidFill>
                <a:srgbClr val="3E4D1F"/>
              </a:solidFill>
              <a:latin typeface="Walkman-Chanakya-901" pitchFamily="34" charset="0"/>
            </a:endParaRPr>
          </a:p>
          <a:p>
            <a:pPr algn="just">
              <a:lnSpc>
                <a:spcPct val="80000"/>
              </a:lnSpc>
              <a:spcBef>
                <a:spcPct val="50000"/>
              </a:spcBef>
            </a:pPr>
            <a:r>
              <a:rPr lang="en-US" sz="2400" dirty="0">
                <a:latin typeface="Walkman-Chanakya-901" pitchFamily="34" charset="0"/>
              </a:rPr>
              <a:t>	</a:t>
            </a:r>
            <a:r>
              <a:rPr lang="en-US" sz="2200" b="1" dirty="0" err="1">
                <a:latin typeface="Walkman-Chanakya-901" pitchFamily="34" charset="0"/>
              </a:rPr>
              <a:t>igkM+h</a:t>
            </a:r>
            <a:r>
              <a:rPr lang="en-US" sz="2200" b="1" dirty="0">
                <a:latin typeface="Walkman-Chanakya-901" pitchFamily="34" charset="0"/>
              </a:rPr>
              <a:t> '</a:t>
            </a:r>
            <a:r>
              <a:rPr lang="en-US" sz="2200" b="1" dirty="0" err="1">
                <a:latin typeface="Walkman-Chanakya-901" pitchFamily="34" charset="0"/>
              </a:rPr>
              <a:t>kSyh</a:t>
            </a:r>
            <a:r>
              <a:rPr lang="en-US" sz="2200" b="1" dirty="0">
                <a:latin typeface="Walkman-Chanakya-901" pitchFamily="34" charset="0"/>
              </a:rPr>
              <a:t> y[</a:t>
            </a:r>
            <a:r>
              <a:rPr lang="en-US" sz="2200" b="1" dirty="0" err="1">
                <a:latin typeface="Walkman-Chanakya-901" pitchFamily="34" charset="0"/>
              </a:rPr>
              <a:t>kuÅ</a:t>
            </a:r>
            <a:r>
              <a:rPr lang="en-US" sz="2200" b="1" dirty="0">
                <a:latin typeface="Walkman-Chanakya-901" pitchFamily="34" charset="0"/>
              </a:rPr>
              <a:t>] </a:t>
            </a:r>
            <a:r>
              <a:rPr lang="en-US" sz="2200" b="1" dirty="0" err="1">
                <a:latin typeface="Walkman-Chanakya-901" pitchFamily="34" charset="0"/>
              </a:rPr>
              <a:t>eqjknkckn</a:t>
            </a:r>
            <a:r>
              <a:rPr lang="en-US" sz="2200" b="1" dirty="0">
                <a:latin typeface="Walkman-Chanakya-901" pitchFamily="34" charset="0"/>
              </a:rPr>
              <a:t>] </a:t>
            </a:r>
            <a:r>
              <a:rPr lang="en-US" sz="2200" b="1" dirty="0" err="1">
                <a:latin typeface="Walkman-Chanakya-901" pitchFamily="34" charset="0"/>
              </a:rPr>
              <a:t>lgkjuiqj</a:t>
            </a:r>
            <a:r>
              <a:rPr lang="en-US" sz="2200" b="1" dirty="0">
                <a:latin typeface="Walkman-Chanakya-901" pitchFamily="34" charset="0"/>
              </a:rPr>
              <a:t>] </a:t>
            </a:r>
            <a:r>
              <a:rPr lang="en-US" sz="2200" b="1" dirty="0" err="1">
                <a:latin typeface="Walkman-Chanakya-901" pitchFamily="34" charset="0"/>
              </a:rPr>
              <a:t>esjB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vkSj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fnYyh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izpfyr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jgh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blesa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dkseyrk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vkSj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yksp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dqN</a:t>
            </a:r>
            <a:r>
              <a:rPr lang="en-US" sz="2200" b="1" dirty="0">
                <a:latin typeface="Walkman-Chanakya-901" pitchFamily="34" charset="0"/>
              </a:rPr>
              <a:t> de fn[</a:t>
            </a:r>
            <a:r>
              <a:rPr lang="en-US" sz="2200" b="1" dirty="0" err="1">
                <a:latin typeface="Walkman-Chanakya-901" pitchFamily="34" charset="0"/>
              </a:rPr>
              <a:t>kkbZ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nsrh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</a:t>
            </a:r>
            <a:r>
              <a:rPr lang="en-US" sz="2200" b="1" dirty="0">
                <a:latin typeface="Walkman-Chanakya-901" pitchFamily="34" charset="0"/>
              </a:rPr>
              <a:t> A </a:t>
            </a:r>
            <a:r>
              <a:rPr lang="en-US" sz="2200" b="1" dirty="0" err="1">
                <a:latin typeface="Walkman-Chanakya-901" pitchFamily="34" charset="0"/>
              </a:rPr>
              <a:t>bldksa</a:t>
            </a:r>
            <a:r>
              <a:rPr lang="en-US" sz="2200" b="1" dirty="0">
                <a:latin typeface="Walkman-Chanakya-901" pitchFamily="34" charset="0"/>
              </a:rPr>
              <a:t> [</a:t>
            </a:r>
            <a:r>
              <a:rPr lang="en-US" sz="2200" b="1" dirty="0" err="1">
                <a:latin typeface="Walkman-Chanakya-901" pitchFamily="34" charset="0"/>
              </a:rPr>
              <a:t>kM+h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cksyh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izHkko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ekuk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tk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ldrk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cjdrvyh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iatkc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igkM+h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izns'kksa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izpfyr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ykd</a:t>
            </a:r>
            <a:r>
              <a:rPr lang="en-US" sz="2200" b="1" dirty="0">
                <a:latin typeface="Walkman-Chanakya-901" pitchFamily="34" charset="0"/>
              </a:rPr>
              <a:t>/</a:t>
            </a:r>
            <a:r>
              <a:rPr lang="en-US" sz="2200" b="1" dirty="0" err="1">
                <a:latin typeface="Walkman-Chanakya-901" pitchFamily="34" charset="0"/>
              </a:rPr>
              <a:t>quksa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fo'ks"k</a:t>
            </a:r>
            <a:r>
              <a:rPr lang="en-US" sz="2200" b="1" dirty="0">
                <a:latin typeface="Walkman-Chanakya-901" pitchFamily="34" charset="0"/>
              </a:rPr>
              <a:t> &lt;ax </a:t>
            </a:r>
            <a:r>
              <a:rPr lang="en-US" sz="2200" b="1" dirty="0" err="1">
                <a:latin typeface="Walkman-Chanakya-901" pitchFamily="34" charset="0"/>
              </a:rPr>
              <a:t>ls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iz;qDr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gksus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okys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Lojksa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Bqejh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esa</a:t>
            </a:r>
            <a:r>
              <a:rPr lang="en-US" sz="2200" b="1" dirty="0">
                <a:latin typeface="Walkman-Chanakya-901" pitchFamily="34" charset="0"/>
              </a:rPr>
              <a:t>  [</a:t>
            </a:r>
            <a:r>
              <a:rPr lang="en-US" sz="2200" b="1" dirty="0" err="1">
                <a:latin typeface="Walkman-Chanakya-901" pitchFamily="34" charset="0"/>
              </a:rPr>
              <a:t>kwclwjrh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ls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iz;ksx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djrs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Fks</a:t>
            </a:r>
            <a:r>
              <a:rPr lang="en-US" sz="2200" b="1" dirty="0">
                <a:latin typeface="Walkman-Chanakya-901" pitchFamily="34" charset="0"/>
              </a:rPr>
              <a:t>] </a:t>
            </a:r>
            <a:r>
              <a:rPr lang="en-US" sz="2200" b="1" dirty="0" err="1">
                <a:latin typeface="Walkman-Chanakya-901" pitchFamily="34" charset="0"/>
              </a:rPr>
              <a:t>blh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ls</a:t>
            </a:r>
            <a:r>
              <a:rPr lang="en-US" sz="2200" b="1" dirty="0">
                <a:latin typeface="Walkman-Chanakya-901" pitchFamily="34" charset="0"/>
              </a:rPr>
              <a:t> ;g </a:t>
            </a:r>
            <a:r>
              <a:rPr lang="en-US" sz="2200" b="1" dirty="0" err="1">
                <a:latin typeface="Walkman-Chanakya-901" pitchFamily="34" charset="0"/>
              </a:rPr>
              <a:t>igkMh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vax</a:t>
            </a:r>
            <a:r>
              <a:rPr lang="en-US" sz="2200" b="1" dirty="0">
                <a:latin typeface="Walkman-Chanakya-901" pitchFamily="34" charset="0"/>
              </a:rPr>
              <a:t> dh </a:t>
            </a:r>
            <a:r>
              <a:rPr lang="en-US" sz="2200" b="1" dirty="0" err="1">
                <a:latin typeface="Walkman-Chanakya-901" pitchFamily="34" charset="0"/>
              </a:rPr>
              <a:t>Bqejh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dgh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tkus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yxhA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budh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xk;h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gqbZ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Bqejh</a:t>
            </a:r>
            <a:r>
              <a:rPr lang="en-US" sz="2200" b="1" dirty="0">
                <a:latin typeface="Walkman-Chanakya-901" pitchFamily="34" charset="0"/>
              </a:rPr>
              <a:t> ^</a:t>
            </a:r>
            <a:r>
              <a:rPr lang="en-US" sz="2200" b="1" dirty="0" err="1">
                <a:latin typeface="Walkman-Chanakya-901" pitchFamily="34" charset="0"/>
              </a:rPr>
              <a:t>ckxks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iMs</a:t>
            </a:r>
            <a:r>
              <a:rPr lang="en-US" sz="2200" b="1" dirty="0">
                <a:latin typeface="Walkman-Chanakya-901" pitchFamily="34" charset="0"/>
              </a:rPr>
              <a:t>+ &gt;</a:t>
            </a:r>
            <a:r>
              <a:rPr lang="en-US" sz="2200" b="1" dirty="0" err="1">
                <a:latin typeface="Walkman-Chanakya-901" pitchFamily="34" charset="0"/>
              </a:rPr>
              <a:t>wys</a:t>
            </a:r>
            <a:r>
              <a:rPr lang="en-US" sz="2200" b="1" dirty="0">
                <a:latin typeface="Walkman-Chanakya-901" pitchFamily="34" charset="0"/>
              </a:rPr>
              <a:t>* </a:t>
            </a:r>
            <a:r>
              <a:rPr lang="en-US" sz="2200" b="1" dirty="0" err="1">
                <a:latin typeface="Walkman-Chanakya-901" pitchFamily="34" charset="0"/>
              </a:rPr>
              <a:t>cgqr</a:t>
            </a:r>
            <a:r>
              <a:rPr lang="en-US" sz="2200" b="1" dirty="0">
                <a:latin typeface="Walkman-Chanakya-901" pitchFamily="34" charset="0"/>
              </a:rPr>
              <a:t> izfl¼ </a:t>
            </a:r>
            <a:r>
              <a:rPr lang="en-US" sz="2200" b="1" dirty="0" err="1">
                <a:latin typeface="Walkman-Chanakya-901" pitchFamily="34" charset="0"/>
              </a:rPr>
              <a:t>gS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ewyr</a:t>
            </a:r>
            <a:r>
              <a:rPr lang="en-US" sz="2200" b="1" dirty="0">
                <a:latin typeface="Walkman-Chanakya-901" pitchFamily="34" charset="0"/>
              </a:rPr>
              <a:t>% </a:t>
            </a:r>
            <a:r>
              <a:rPr lang="en-US" sz="2200" b="1" dirty="0" err="1">
                <a:latin typeface="Walkman-Chanakya-901" pitchFamily="34" charset="0"/>
              </a:rPr>
              <a:t>igkmh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dksbZ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vyx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vax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ugha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FkkA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blesa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VIik</a:t>
            </a:r>
            <a:r>
              <a:rPr lang="en-US" sz="2200" b="1" dirty="0">
                <a:latin typeface="Walkman-Chanakya-901" pitchFamily="34" charset="0"/>
              </a:rPr>
              <a:t> '</a:t>
            </a:r>
            <a:r>
              <a:rPr lang="en-US" sz="2200" b="1" dirty="0" err="1">
                <a:latin typeface="Walkman-Chanakya-901" pitchFamily="34" charset="0"/>
              </a:rPr>
              <a:t>kSyh</a:t>
            </a:r>
            <a:r>
              <a:rPr lang="en-US" sz="2200" b="1" dirty="0">
                <a:latin typeface="Walkman-Chanakya-901" pitchFamily="34" charset="0"/>
              </a:rPr>
              <a:t> dh </a:t>
            </a:r>
            <a:r>
              <a:rPr lang="en-US" sz="2200" b="1" dirty="0" err="1">
                <a:latin typeface="Walkman-Chanakya-901" pitchFamily="34" charset="0"/>
              </a:rPr>
              <a:t>eqdhZ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ds</a:t>
            </a:r>
            <a:r>
              <a:rPr lang="en-US" sz="2200" b="1" dirty="0">
                <a:latin typeface="Walkman-Chanakya-901" pitchFamily="34" charset="0"/>
              </a:rPr>
              <a:t> &lt;ax dh </a:t>
            </a:r>
            <a:r>
              <a:rPr lang="en-US" sz="2200" b="1" dirty="0" err="1">
                <a:latin typeface="Walkman-Chanakya-901" pitchFamily="34" charset="0"/>
              </a:rPr>
              <a:t>NksVh&amp;NksVh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rku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vkSj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nzqr</a:t>
            </a:r>
            <a:r>
              <a:rPr lang="en-US" sz="2200" b="1" dirty="0">
                <a:latin typeface="Walkman-Chanakya-901" pitchFamily="34" charset="0"/>
              </a:rPr>
              <a:t> y; dh </a:t>
            </a:r>
            <a:r>
              <a:rPr lang="en-US" sz="2200" b="1" dirty="0" err="1">
                <a:latin typeface="Walkman-Chanakya-901" pitchFamily="34" charset="0"/>
              </a:rPr>
              <a:t>iz</a:t>
            </a:r>
            <a:r>
              <a:rPr lang="en-US" sz="2200" b="1" dirty="0">
                <a:latin typeface="Walkman-Chanakya-901" pitchFamily="34" charset="0"/>
              </a:rPr>
              <a:t>/</a:t>
            </a:r>
            <a:r>
              <a:rPr lang="en-US" sz="2200" b="1" dirty="0" err="1">
                <a:latin typeface="Walkman-Chanakya-901" pitchFamily="34" charset="0"/>
              </a:rPr>
              <a:t>kurk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</a:t>
            </a:r>
            <a:r>
              <a:rPr lang="en-US" sz="2200" b="1" dirty="0">
                <a:latin typeface="Walkman-Chanakya-901" pitchFamily="34" charset="0"/>
              </a:rPr>
              <a:t>] </a:t>
            </a:r>
            <a:r>
              <a:rPr lang="en-US" sz="2200" b="1" dirty="0" err="1">
                <a:latin typeface="Walkman-Chanakya-901" pitchFamily="34" charset="0"/>
              </a:rPr>
              <a:t>tcfd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vU</a:t>
            </a:r>
            <a:r>
              <a:rPr lang="en-US" sz="2200" b="1" dirty="0">
                <a:latin typeface="Walkman-Chanakya-901" pitchFamily="34" charset="0"/>
              </a:rPr>
              <a:t>; </a:t>
            </a:r>
            <a:r>
              <a:rPr lang="en-US" sz="2200" b="1" dirty="0" err="1">
                <a:latin typeface="Walkman-Chanakya-901" pitchFamily="34" charset="0"/>
              </a:rPr>
              <a:t>nksuksa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eè</a:t>
            </a:r>
            <a:r>
              <a:rPr lang="en-US" sz="2200" b="1" dirty="0">
                <a:latin typeface="Walkman-Chanakya-901" pitchFamily="34" charset="0"/>
              </a:rPr>
              <a:t>; y; </a:t>
            </a:r>
            <a:r>
              <a:rPr lang="en-US" sz="2200" b="1" dirty="0" err="1">
                <a:latin typeface="Walkman-Chanakya-901" pitchFamily="34" charset="0"/>
              </a:rPr>
              <a:t>vkSj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vkyki</a:t>
            </a:r>
            <a:r>
              <a:rPr lang="en-US" sz="2200" b="1" dirty="0">
                <a:latin typeface="Walkman-Chanakya-901" pitchFamily="34" charset="0"/>
              </a:rPr>
              <a:t> o [</a:t>
            </a:r>
            <a:r>
              <a:rPr lang="en-US" sz="2200" b="1" dirty="0" err="1">
                <a:latin typeface="Walkman-Chanakya-901" pitchFamily="34" charset="0"/>
              </a:rPr>
              <a:t>kVdksa</a:t>
            </a:r>
            <a:r>
              <a:rPr lang="en-US" sz="2200" b="1" dirty="0">
                <a:latin typeface="Walkman-Chanakya-901" pitchFamily="34" charset="0"/>
              </a:rPr>
              <a:t> dh </a:t>
            </a:r>
            <a:r>
              <a:rPr lang="en-US" sz="2200" b="1" dirty="0" err="1">
                <a:latin typeface="Walkman-Chanakya-901" pitchFamily="34" charset="0"/>
              </a:rPr>
              <a:t>iz</a:t>
            </a:r>
            <a:r>
              <a:rPr lang="en-US" sz="2200" b="1" dirty="0">
                <a:latin typeface="Walkman-Chanakya-901" pitchFamily="34" charset="0"/>
              </a:rPr>
              <a:t>/</a:t>
            </a:r>
            <a:r>
              <a:rPr lang="en-US" sz="2200" b="1" dirty="0" err="1">
                <a:latin typeface="Walkman-Chanakya-901" pitchFamily="34" charset="0"/>
              </a:rPr>
              <a:t>kurk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vkSj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NksVh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eqfdZ;kas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iz;ksx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gksrk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iwohZ</a:t>
            </a:r>
            <a:r>
              <a:rPr lang="en-US" sz="2200" b="1" dirty="0">
                <a:latin typeface="Walkman-Chanakya-901" pitchFamily="34" charset="0"/>
              </a:rPr>
              <a:t> o </a:t>
            </a:r>
            <a:r>
              <a:rPr lang="en-US" sz="2200" b="1" dirty="0" err="1">
                <a:latin typeface="Walkman-Chanakya-901" pitchFamily="34" charset="0"/>
              </a:rPr>
              <a:t>igkMh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cksy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cuko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rFkk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iatkch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esa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rku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dke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vf</a:t>
            </a:r>
            <a:r>
              <a:rPr lang="en-US" sz="2200" b="1" dirty="0">
                <a:latin typeface="Walkman-Chanakya-901" pitchFamily="34" charset="0"/>
              </a:rPr>
              <a:t>/d </a:t>
            </a:r>
            <a:r>
              <a:rPr lang="en-US" sz="2200" b="1" dirty="0" err="1">
                <a:latin typeface="Walkman-Chanakya-901" pitchFamily="34" charset="0"/>
              </a:rPr>
              <a:t>gksrk</a:t>
            </a:r>
            <a:r>
              <a:rPr lang="en-US" sz="2200" b="1" dirty="0">
                <a:latin typeface="Walkman-Chanakya-901" pitchFamily="34" charset="0"/>
              </a:rPr>
              <a:t> </a:t>
            </a:r>
            <a:r>
              <a:rPr lang="en-US" sz="2200" b="1" dirty="0" err="1">
                <a:latin typeface="Walkman-Chanakya-901" pitchFamily="34" charset="0"/>
              </a:rPr>
              <a:t>gSA</a:t>
            </a:r>
            <a:endParaRPr lang="en-US" sz="2200" b="1" dirty="0">
              <a:latin typeface="Walkman-Chanakya-901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7000"/>
            <a:duotone>
              <a:prstClr val="black"/>
              <a:schemeClr val="accent5">
                <a:tint val="45000"/>
                <a:satMod val="400000"/>
              </a:schemeClr>
            </a:duotone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609600"/>
            <a:ext cx="8763000" cy="385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4400" dirty="0" err="1">
                <a:solidFill>
                  <a:srgbClr val="3E4D1F"/>
                </a:solidFill>
                <a:latin typeface="Walkman-Chanakya-901" pitchFamily="34" charset="0"/>
              </a:rPr>
              <a:t>iatkch</a:t>
            </a:r>
            <a:r>
              <a:rPr lang="en-US" sz="4400" dirty="0">
                <a:solidFill>
                  <a:srgbClr val="3E4D1F"/>
                </a:solidFill>
                <a:latin typeface="Walkman-Chanakya-901" pitchFamily="34" charset="0"/>
              </a:rPr>
              <a:t> </a:t>
            </a:r>
            <a:r>
              <a:rPr lang="en-US" sz="4400" dirty="0" err="1">
                <a:solidFill>
                  <a:srgbClr val="3E4D1F"/>
                </a:solidFill>
                <a:latin typeface="Walkman-Chanakya-901" pitchFamily="34" charset="0"/>
              </a:rPr>
              <a:t>vax</a:t>
            </a:r>
            <a:endParaRPr lang="en-US" sz="4400" dirty="0">
              <a:solidFill>
                <a:srgbClr val="3E4D1F"/>
              </a:solidFill>
              <a:latin typeface="Walkman-Chanakya-901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n-US" b="1" dirty="0">
                <a:latin typeface="Walkman-Chanakya-901" pitchFamily="34" charset="0"/>
              </a:rPr>
              <a:t>	</a:t>
            </a:r>
            <a:r>
              <a:rPr lang="en-US" sz="2400" b="1" dirty="0" err="1">
                <a:latin typeface="Walkman-Chanakya-901" pitchFamily="34" charset="0"/>
              </a:rPr>
              <a:t>iatkch</a:t>
            </a:r>
            <a:r>
              <a:rPr lang="en-US" sz="2400" b="1" dirty="0">
                <a:latin typeface="Walkman-Chanakya-901" pitchFamily="34" charset="0"/>
              </a:rPr>
              <a:t> '</a:t>
            </a:r>
            <a:r>
              <a:rPr lang="en-US" sz="2400" b="1" dirty="0" err="1">
                <a:latin typeface="Walkman-Chanakya-901" pitchFamily="34" charset="0"/>
              </a:rPr>
              <a:t>kSyh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vis</a:t>
            </a:r>
            <a:r>
              <a:rPr lang="en-US" sz="2400" b="1" dirty="0">
                <a:latin typeface="Walkman-Chanakya-901" pitchFamily="34" charset="0"/>
              </a:rPr>
              <a:t>{</a:t>
            </a:r>
            <a:r>
              <a:rPr lang="en-US" sz="2400" b="1" dirty="0" err="1">
                <a:latin typeface="Walkman-Chanakya-901" pitchFamily="34" charset="0"/>
              </a:rPr>
              <a:t>kkd`r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ubZ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bldk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lEcU</a:t>
            </a:r>
            <a:r>
              <a:rPr lang="en-US" sz="2400" b="1" dirty="0">
                <a:latin typeface="Walkman-Chanakya-901" pitchFamily="34" charset="0"/>
              </a:rPr>
              <a:t>/ </a:t>
            </a:r>
            <a:r>
              <a:rPr lang="en-US" sz="2400" b="1" dirty="0" err="1">
                <a:latin typeface="Walkman-Chanakya-901" pitchFamily="34" charset="0"/>
              </a:rPr>
              <a:t>iatkc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cjdr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vyh</a:t>
            </a:r>
            <a:r>
              <a:rPr lang="en-US" sz="2400" b="1" dirty="0">
                <a:latin typeface="Walkman-Chanakya-901" pitchFamily="34" charset="0"/>
              </a:rPr>
              <a:t> [</a:t>
            </a:r>
            <a:r>
              <a:rPr lang="en-US" sz="2400" b="1" dirty="0" err="1">
                <a:latin typeface="Walkman-Chanakya-901" pitchFamily="34" charset="0"/>
              </a:rPr>
              <a:t>kka</a:t>
            </a:r>
            <a:r>
              <a:rPr lang="en-US" sz="2400" b="1" dirty="0">
                <a:latin typeface="Walkman-Chanakya-901" pitchFamily="34" charset="0"/>
              </a:rPr>
              <a:t>] </a:t>
            </a:r>
            <a:r>
              <a:rPr lang="en-US" sz="2400" b="1" dirty="0" err="1">
                <a:latin typeface="Walkman-Chanakya-901" pitchFamily="34" charset="0"/>
              </a:rPr>
              <a:t>cMs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xqyke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vyh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rFkk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utkdr&amp;lyker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vyh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ls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ekukk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tkrk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</a:t>
            </a:r>
            <a:r>
              <a:rPr lang="en-US" sz="2400" b="1" dirty="0">
                <a:latin typeface="Walkman-Chanakya-901" pitchFamily="34" charset="0"/>
              </a:rPr>
              <a:t> A </a:t>
            </a:r>
            <a:r>
              <a:rPr lang="en-US" sz="2400" b="1" dirty="0" err="1">
                <a:latin typeface="Walkman-Chanakya-901" pitchFamily="34" charset="0"/>
              </a:rPr>
              <a:t>iatkch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vax</a:t>
            </a:r>
            <a:r>
              <a:rPr lang="en-US" sz="2400" b="1" dirty="0">
                <a:latin typeface="Walkman-Chanakya-901" pitchFamily="34" charset="0"/>
              </a:rPr>
              <a:t> dh </a:t>
            </a:r>
            <a:r>
              <a:rPr lang="en-US" sz="2400" b="1" dirty="0" err="1">
                <a:latin typeface="Walkman-Chanakya-901" pitchFamily="34" charset="0"/>
              </a:rPr>
              <a:t>Bqejh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esa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cksy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cuko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lkFk&amp;lkFk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NksVh&amp;NksVh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rkuksa</a:t>
            </a:r>
            <a:r>
              <a:rPr lang="en-US" sz="2400" b="1" dirty="0">
                <a:latin typeface="Walkman-Chanakya-901" pitchFamily="34" charset="0"/>
              </a:rPr>
              <a:t>] </a:t>
            </a:r>
            <a:r>
              <a:rPr lang="en-US" sz="2400" b="1" dirty="0" err="1">
                <a:latin typeface="Walkman-Chanakya-901" pitchFamily="34" charset="0"/>
              </a:rPr>
              <a:t>cksy&amp;rkuksa</a:t>
            </a:r>
            <a:r>
              <a:rPr lang="en-US" sz="2400" b="1" dirty="0">
                <a:latin typeface="Walkman-Chanakya-901" pitchFamily="34" charset="0"/>
              </a:rPr>
              <a:t>] [</a:t>
            </a:r>
            <a:r>
              <a:rPr lang="en-US" sz="2400" b="1" dirty="0" err="1">
                <a:latin typeface="Walkman-Chanakya-901" pitchFamily="34" charset="0"/>
              </a:rPr>
              <a:t>kVds</a:t>
            </a:r>
            <a:r>
              <a:rPr lang="en-US" sz="2400" b="1" dirty="0">
                <a:latin typeface="Walkman-Chanakya-901" pitchFamily="34" charset="0"/>
              </a:rPr>
              <a:t>] </a:t>
            </a:r>
            <a:r>
              <a:rPr lang="en-US" sz="2400" b="1" dirty="0" err="1">
                <a:latin typeface="Walkman-Chanakya-901" pitchFamily="34" charset="0"/>
              </a:rPr>
              <a:t>eqdhZ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RkFkk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teteks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vkfn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iz;ksx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Hkh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izpqjrk</a:t>
            </a:r>
            <a:r>
              <a:rPr lang="en-US" sz="2400" b="1" dirty="0">
                <a:latin typeface="Walkman-Chanakya-901" pitchFamily="34" charset="0"/>
              </a:rPr>
              <a:t> ,</a:t>
            </a:r>
            <a:r>
              <a:rPr lang="en-US" sz="2400" b="1" dirty="0" err="1">
                <a:latin typeface="Walkman-Chanakya-901" pitchFamily="34" charset="0"/>
              </a:rPr>
              <a:t>oa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dq'kyrk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lkFk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fd;k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tkrk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</a:t>
            </a:r>
            <a:r>
              <a:rPr lang="en-US" sz="2400" b="1" dirty="0">
                <a:latin typeface="Walkman-Chanakya-901" pitchFamily="34" charset="0"/>
              </a:rPr>
              <a:t> A </a:t>
            </a:r>
            <a:r>
              <a:rPr lang="en-US" sz="2400" b="1" dirty="0" err="1">
                <a:latin typeface="Walkman-Chanakya-901" pitchFamily="34" charset="0"/>
              </a:rPr>
              <a:t>MkW</a:t>
            </a:r>
            <a:r>
              <a:rPr lang="en-US" sz="2400" b="1" dirty="0">
                <a:latin typeface="Walkman-Chanakya-901" pitchFamily="34" charset="0"/>
              </a:rPr>
              <a:t>- </a:t>
            </a:r>
            <a:r>
              <a:rPr lang="en-US" sz="2400" b="1" dirty="0" err="1">
                <a:latin typeface="Walkman-Chanakya-901" pitchFamily="34" charset="0"/>
              </a:rPr>
              <a:t>xhrk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iSUry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vuqlkj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iatkch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vax</a:t>
            </a:r>
            <a:r>
              <a:rPr lang="en-US" sz="2400" b="1" dirty="0">
                <a:latin typeface="Walkman-Chanakya-901" pitchFamily="34" charset="0"/>
              </a:rPr>
              <a:t> dh </a:t>
            </a:r>
            <a:r>
              <a:rPr lang="en-US" sz="2400" b="1" dirty="0" err="1">
                <a:latin typeface="Walkman-Chanakya-901" pitchFamily="34" charset="0"/>
              </a:rPr>
              <a:t>Bqejh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esa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VIik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vax</a:t>
            </a:r>
            <a:r>
              <a:rPr lang="en-US" sz="2400" b="1" dirty="0">
                <a:latin typeface="Walkman-Chanakya-901" pitchFamily="34" charset="0"/>
              </a:rPr>
              <a:t> dh </a:t>
            </a:r>
            <a:r>
              <a:rPr lang="en-US" sz="2400" b="1" dirty="0" err="1">
                <a:latin typeface="Walkman-Chanakya-901" pitchFamily="34" charset="0"/>
              </a:rPr>
              <a:t>rkuksa</a:t>
            </a:r>
            <a:r>
              <a:rPr lang="en-US" sz="2400" b="1" dirty="0">
                <a:latin typeface="Walkman-Chanakya-901" pitchFamily="34" charset="0"/>
              </a:rPr>
              <a:t> dh </a:t>
            </a:r>
            <a:r>
              <a:rPr lang="en-US" sz="2400" b="1" dirty="0" err="1">
                <a:latin typeface="Walkman-Chanakya-901" pitchFamily="34" charset="0"/>
              </a:rPr>
              <a:t>Hkjekj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jgrh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iatkch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vax</a:t>
            </a:r>
            <a:r>
              <a:rPr lang="en-US" sz="2400" b="1" dirty="0">
                <a:latin typeface="Walkman-Chanakya-901" pitchFamily="34" charset="0"/>
              </a:rPr>
              <a:t> dh </a:t>
            </a:r>
            <a:r>
              <a:rPr lang="en-US" sz="2400" b="1" dirty="0" err="1">
                <a:latin typeface="Walkman-Chanakya-901" pitchFamily="34" charset="0"/>
              </a:rPr>
              <a:t>Bqejh&amp;eqYrkuh</a:t>
            </a:r>
            <a:r>
              <a:rPr lang="en-US" sz="2400" b="1" dirty="0">
                <a:latin typeface="Walkman-Chanakya-901" pitchFamily="34" charset="0"/>
              </a:rPr>
              <a:t>] </a:t>
            </a:r>
            <a:r>
              <a:rPr lang="en-US" sz="2400" b="1" dirty="0" err="1">
                <a:latin typeface="Walkman-Chanakya-901" pitchFamily="34" charset="0"/>
              </a:rPr>
              <a:t>dkiQh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vkSj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flU</a:t>
            </a:r>
            <a:r>
              <a:rPr lang="en-US" sz="2400" b="1" dirty="0">
                <a:latin typeface="Walkman-Chanakya-901" pitchFamily="34" charset="0"/>
              </a:rPr>
              <a:t>/h </a:t>
            </a:r>
            <a:r>
              <a:rPr lang="en-US" sz="2400" b="1" dirty="0" err="1">
                <a:latin typeface="Walkman-Chanakya-901" pitchFamily="34" charset="0"/>
              </a:rPr>
              <a:t>dkiQh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xk;u</a:t>
            </a:r>
            <a:r>
              <a:rPr lang="en-US" sz="2400" b="1" dirty="0">
                <a:latin typeface="Walkman-Chanakya-901" pitchFamily="34" charset="0"/>
              </a:rPr>
              <a:t> '</a:t>
            </a:r>
            <a:r>
              <a:rPr lang="en-US" sz="2400" b="1" dirty="0" err="1">
                <a:latin typeface="Walkman-Chanakya-901" pitchFamily="34" charset="0"/>
              </a:rPr>
              <a:t>kSfy;ksa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ls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lekU;rk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fy</a:t>
            </a:r>
            <a:r>
              <a:rPr lang="en-US" sz="2400" b="1" dirty="0">
                <a:latin typeface="Walkman-Chanakya-901" pitchFamily="34" charset="0"/>
              </a:rPr>
              <a:t>, </a:t>
            </a:r>
            <a:r>
              <a:rPr lang="en-US" sz="2400" b="1" dirty="0" err="1">
                <a:latin typeface="Walkman-Chanakya-901" pitchFamily="34" charset="0"/>
              </a:rPr>
              <a:t>d.k</a:t>
            </a:r>
            <a:r>
              <a:rPr lang="en-US" sz="2400" b="1" dirty="0">
                <a:latin typeface="Walkman-Chanakya-901" pitchFamily="34" charset="0"/>
              </a:rPr>
              <a:t>] [</a:t>
            </a:r>
            <a:r>
              <a:rPr lang="en-US" sz="2400" b="1" dirty="0" err="1">
                <a:latin typeface="Walkman-Chanakya-901" pitchFamily="34" charset="0"/>
              </a:rPr>
              <a:t>kVds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rFkk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eqdhZ</a:t>
            </a:r>
            <a:r>
              <a:rPr lang="en-US" sz="2400" b="1" dirty="0">
                <a:latin typeface="Walkman-Chanakya-901" pitchFamily="34" charset="0"/>
              </a:rPr>
              <a:t>  </a:t>
            </a:r>
            <a:r>
              <a:rPr lang="en-US" sz="2400" b="1" dirty="0" err="1">
                <a:latin typeface="Walkman-Chanakya-901" pitchFamily="34" charset="0"/>
              </a:rPr>
              <a:t>vkfn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dke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vf</a:t>
            </a:r>
            <a:r>
              <a:rPr lang="en-US" sz="2400" b="1" dirty="0">
                <a:latin typeface="Walkman-Chanakya-901" pitchFamily="34" charset="0"/>
              </a:rPr>
              <a:t>/d </a:t>
            </a:r>
            <a:r>
              <a:rPr lang="en-US" sz="2400" b="1" dirty="0" err="1">
                <a:latin typeface="Walkman-Chanakya-901" pitchFamily="34" charset="0"/>
              </a:rPr>
              <a:t>fd;k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tkrk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</a:t>
            </a:r>
            <a:r>
              <a:rPr lang="en-US" sz="2400" b="1" dirty="0">
                <a:latin typeface="Walkman-Chanakya-901" pitchFamily="34" charset="0"/>
              </a:rPr>
              <a:t> A ,d </a:t>
            </a:r>
            <a:r>
              <a:rPr lang="en-US" sz="2400" b="1" dirty="0" err="1">
                <a:latin typeface="Walkman-Chanakya-901" pitchFamily="34" charset="0"/>
              </a:rPr>
              <a:t>Loj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fofHkUu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izdkj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Hkko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O;Dr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djuk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bl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vax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fo'ks"krk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</a:t>
            </a:r>
            <a:r>
              <a:rPr lang="en-US" sz="2400" b="1" dirty="0">
                <a:latin typeface="Walkman-Chanakya-901" pitchFamily="34" charset="0"/>
              </a:rPr>
              <a:t> A </a:t>
            </a:r>
            <a:r>
              <a:rPr lang="en-US" sz="2400" b="1" dirty="0" err="1">
                <a:latin typeface="Walkman-Chanakya-901" pitchFamily="34" charset="0"/>
              </a:rPr>
              <a:t>iwoZ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vax</a:t>
            </a:r>
            <a:r>
              <a:rPr lang="en-US" sz="2400" b="1" dirty="0">
                <a:latin typeface="Walkman-Chanakya-901" pitchFamily="34" charset="0"/>
              </a:rPr>
              <a:t> dh </a:t>
            </a:r>
            <a:r>
              <a:rPr lang="en-US" sz="2400" b="1" dirty="0" err="1">
                <a:latin typeface="Walkman-Chanakya-901" pitchFamily="34" charset="0"/>
              </a:rPr>
              <a:t>Bqejh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ij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iwohZ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yksd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xhrksa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izHkko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gksus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dkj.k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bldk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xk;u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lIrd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uhps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Lojksa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esa</a:t>
            </a:r>
            <a:r>
              <a:rPr lang="en-US" sz="2400" b="1" dirty="0">
                <a:latin typeface="Walkman-Chanakya-901" pitchFamily="34" charset="0"/>
              </a:rPr>
              <a:t>  </a:t>
            </a:r>
            <a:r>
              <a:rPr lang="en-US" sz="2400" b="1" dirty="0" err="1">
                <a:latin typeface="Walkman-Chanakya-901" pitchFamily="34" charset="0"/>
              </a:rPr>
              <a:t>vf</a:t>
            </a:r>
            <a:r>
              <a:rPr lang="en-US" sz="2400" b="1" dirty="0">
                <a:latin typeface="Walkman-Chanakya-901" pitchFamily="34" charset="0"/>
              </a:rPr>
              <a:t>/d </a:t>
            </a:r>
            <a:r>
              <a:rPr lang="en-US" sz="2400" b="1" dirty="0" err="1">
                <a:latin typeface="Walkman-Chanakya-901" pitchFamily="34" charset="0"/>
              </a:rPr>
              <a:t>fd;k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tkrk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</a:t>
            </a:r>
            <a:r>
              <a:rPr lang="en-US" sz="2400" b="1" dirty="0">
                <a:latin typeface="Walkman-Chanakya-901" pitchFamily="34" charset="0"/>
              </a:rPr>
              <a:t>] </a:t>
            </a:r>
            <a:r>
              <a:rPr lang="en-US" sz="2400" b="1" dirty="0" err="1">
                <a:latin typeface="Walkman-Chanakya-901" pitchFamily="34" charset="0"/>
              </a:rPr>
              <a:t>tcfd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iatkch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vax</a:t>
            </a:r>
            <a:r>
              <a:rPr lang="en-US" sz="2400" b="1" dirty="0">
                <a:latin typeface="Walkman-Chanakya-901" pitchFamily="34" charset="0"/>
              </a:rPr>
              <a:t> dh </a:t>
            </a:r>
            <a:r>
              <a:rPr lang="en-US" sz="2400" b="1" dirty="0" err="1">
                <a:latin typeface="Walkman-Chanakya-901" pitchFamily="34" charset="0"/>
              </a:rPr>
              <a:t>Bqejh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lIrd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ds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Åaps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Lojksa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esa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vf</a:t>
            </a:r>
            <a:r>
              <a:rPr lang="en-US" sz="2400" b="1" dirty="0">
                <a:latin typeface="Walkman-Chanakya-901" pitchFamily="34" charset="0"/>
              </a:rPr>
              <a:t>/d </a:t>
            </a:r>
            <a:r>
              <a:rPr lang="en-US" sz="2400" b="1" dirty="0" err="1">
                <a:latin typeface="Walkman-Chanakya-901" pitchFamily="34" charset="0"/>
              </a:rPr>
              <a:t>xk;h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tkrh</a:t>
            </a:r>
            <a:r>
              <a:rPr lang="en-US" sz="2400" b="1" dirty="0">
                <a:latin typeface="Walkman-Chanakya-901" pitchFamily="34" charset="0"/>
              </a:rPr>
              <a:t> </a:t>
            </a:r>
            <a:r>
              <a:rPr lang="en-US" sz="2400" b="1" dirty="0" err="1">
                <a:latin typeface="Walkman-Chanakya-901" pitchFamily="34" charset="0"/>
              </a:rPr>
              <a:t>gSA</a:t>
            </a:r>
            <a:endParaRPr lang="en-US" sz="2400" b="1" dirty="0">
              <a:latin typeface="Walkman-Chanakya-901" pitchFamily="34" charset="0"/>
            </a:endParaRPr>
          </a:p>
          <a:p>
            <a:pPr algn="ctr">
              <a:lnSpc>
                <a:spcPct val="80000"/>
              </a:lnSpc>
            </a:pPr>
            <a:endParaRPr lang="en-US" sz="2200" b="1" dirty="0">
              <a:latin typeface="Walkman-Chanakya-901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6000"/>
            <a:duotone>
              <a:prstClr val="black"/>
              <a:schemeClr val="accent6">
                <a:tint val="45000"/>
                <a:satMod val="400000"/>
              </a:schemeClr>
            </a:duotone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28600" y="304800"/>
            <a:ext cx="8686800" cy="6346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4400" b="1" dirty="0" err="1">
                <a:solidFill>
                  <a:srgbClr val="3E4D1F"/>
                </a:solidFill>
                <a:latin typeface="Walkman-Chanakya-901" pitchFamily="34" charset="0"/>
              </a:rPr>
              <a:t>xk;u</a:t>
            </a:r>
            <a:r>
              <a:rPr lang="en-US" sz="4400" b="1" dirty="0">
                <a:solidFill>
                  <a:srgbClr val="3E4D1F"/>
                </a:solidFill>
                <a:latin typeface="Walkman-Chanakya-901" pitchFamily="34" charset="0"/>
              </a:rPr>
              <a:t> </a:t>
            </a:r>
            <a:r>
              <a:rPr lang="en-US" sz="4400" b="1" dirty="0" err="1">
                <a:solidFill>
                  <a:srgbClr val="3E4D1F"/>
                </a:solidFill>
                <a:latin typeface="Walkman-Chanakya-901" pitchFamily="34" charset="0"/>
              </a:rPr>
              <a:t>fof</a:t>
            </a:r>
            <a:r>
              <a:rPr lang="en-US" sz="4400" b="1" dirty="0">
                <a:solidFill>
                  <a:srgbClr val="3E4D1F"/>
                </a:solidFill>
                <a:latin typeface="Walkman-Chanakya-901" pitchFamily="34" charset="0"/>
              </a:rPr>
              <a:t>/</a:t>
            </a:r>
          </a:p>
          <a:p>
            <a:pPr algn="just">
              <a:lnSpc>
                <a:spcPct val="80000"/>
              </a:lnSpc>
            </a:pPr>
            <a:r>
              <a:rPr lang="en-US" dirty="0">
                <a:latin typeface="Walkman-Chanakya-901" pitchFamily="34" charset="0"/>
              </a:rPr>
              <a:t>	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mi'kkL</a:t>
            </a:r>
            <a:r>
              <a:rPr lang="en-US" sz="2000" b="1" dirty="0">
                <a:latin typeface="Walkman-Chanakya-901" pitchFamily="34" charset="0"/>
              </a:rPr>
              <a:t>=</a:t>
            </a:r>
            <a:r>
              <a:rPr lang="en-US" sz="2000" b="1" dirty="0" err="1">
                <a:latin typeface="Walkman-Chanakya-901" pitchFamily="34" charset="0"/>
              </a:rPr>
              <a:t>kh</a:t>
            </a:r>
            <a:r>
              <a:rPr lang="en-US" sz="2000" b="1" dirty="0">
                <a:latin typeface="Walkman-Chanakya-901" pitchFamily="34" charset="0"/>
              </a:rPr>
              <a:t>; '</a:t>
            </a:r>
            <a:r>
              <a:rPr lang="en-US" sz="2000" b="1" dirty="0" err="1">
                <a:latin typeface="Walkman-Chanakya-901" pitchFamily="34" charset="0"/>
              </a:rPr>
              <a:t>kSyh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gksus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ckotwn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Hkh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xkus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dfBu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</a:t>
            </a:r>
            <a:r>
              <a:rPr lang="en-US" sz="2000" b="1" dirty="0">
                <a:latin typeface="Walkman-Chanakya-901" pitchFamily="34" charset="0"/>
              </a:rPr>
              <a:t>] </a:t>
            </a:r>
            <a:r>
              <a:rPr lang="en-US" sz="2000" b="1" dirty="0" err="1">
                <a:latin typeface="Walkman-Chanakya-901" pitchFamily="34" charset="0"/>
              </a:rPr>
              <a:t>D;ksafd</a:t>
            </a:r>
            <a:r>
              <a:rPr lang="en-US" sz="2000" b="1" dirty="0">
                <a:latin typeface="Walkman-Chanakya-901" pitchFamily="34" charset="0"/>
              </a:rPr>
              <a:t> /</a:t>
            </a:r>
            <a:r>
              <a:rPr lang="en-US" sz="2000" b="1" dirty="0" err="1">
                <a:latin typeface="Walkman-Chanakya-901" pitchFamily="34" charset="0"/>
              </a:rPr>
              <a:t>zqoin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[</a:t>
            </a:r>
            <a:r>
              <a:rPr lang="en-US" sz="2000" b="1" dirty="0" err="1">
                <a:latin typeface="Walkman-Chanakya-901" pitchFamily="34" charset="0"/>
              </a:rPr>
              <a:t>k;ky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gh</a:t>
            </a:r>
            <a:r>
              <a:rPr lang="en-US" sz="2000" b="1" dirty="0">
                <a:latin typeface="Walkman-Chanakya-901" pitchFamily="34" charset="0"/>
              </a:rPr>
              <a:t>  dh </a:t>
            </a:r>
            <a:r>
              <a:rPr lang="en-US" sz="2000" b="1" dirty="0" err="1">
                <a:latin typeface="Walkman-Chanakya-901" pitchFamily="34" charset="0"/>
              </a:rPr>
              <a:t>Hkkaafr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blesa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jkx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</a:t>
            </a:r>
            <a:r>
              <a:rPr lang="en-US" sz="2000" b="1" dirty="0">
                <a:latin typeface="Walkman-Chanakya-901" pitchFamily="34" charset="0"/>
              </a:rPr>
              <a:t> ca/k </a:t>
            </a:r>
            <a:r>
              <a:rPr lang="en-US" sz="2000" b="1" dirty="0" err="1">
                <a:latin typeface="Walkman-Chanakya-901" pitchFamily="34" charset="0"/>
              </a:rPr>
              <a:t>gqvk</a:t>
            </a:r>
            <a:r>
              <a:rPr lang="en-US" sz="2000" b="1" dirty="0">
                <a:latin typeface="Walkman-Chanakya-901" pitchFamily="34" charset="0"/>
              </a:rPr>
              <a:t> &lt;</a:t>
            </a:r>
            <a:r>
              <a:rPr lang="en-US" sz="2000" b="1" dirty="0" err="1">
                <a:latin typeface="Walkman-Chanakya-901" pitchFamily="34" charset="0"/>
              </a:rPr>
              <a:t>kapk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ugha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gksrk</a:t>
            </a:r>
            <a:r>
              <a:rPr lang="en-US" sz="2000" b="1" dirty="0">
                <a:latin typeface="Walkman-Chanakya-901" pitchFamily="34" charset="0"/>
              </a:rPr>
              <a:t> A </a:t>
            </a:r>
            <a:r>
              <a:rPr lang="en-US" sz="2000" b="1" dirty="0" err="1">
                <a:latin typeface="Walkman-Chanakya-901" pitchFamily="34" charset="0"/>
              </a:rPr>
              <a:t>Hkko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'</a:t>
            </a:r>
            <a:r>
              <a:rPr lang="en-US" sz="2000" b="1" dirty="0" err="1">
                <a:latin typeface="Walkman-Chanakya-901" pitchFamily="34" charset="0"/>
              </a:rPr>
              <a:t>kCn</a:t>
            </a:r>
            <a:r>
              <a:rPr lang="en-US" sz="2000" b="1" dirty="0">
                <a:latin typeface="Walkman-Chanakya-901" pitchFamily="34" charset="0"/>
              </a:rPr>
              <a:t> d </a:t>
            </a:r>
            <a:r>
              <a:rPr lang="en-US" sz="2000" b="1" dirty="0" err="1">
                <a:latin typeface="Walkman-Chanakya-901" pitchFamily="34" charset="0"/>
              </a:rPr>
              <a:t>vuq:i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u,&amp;u</a:t>
            </a:r>
            <a:r>
              <a:rPr lang="en-US" sz="2000" b="1" dirty="0">
                <a:latin typeface="Walkman-Chanakya-901" pitchFamily="34" charset="0"/>
              </a:rPr>
              <a:t>, </a:t>
            </a:r>
            <a:r>
              <a:rPr lang="en-US" sz="2000" b="1" dirty="0" err="1">
                <a:latin typeface="Walkman-Chanakya-901" pitchFamily="34" charset="0"/>
              </a:rPr>
              <a:t>Loj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iz;ksxksa</a:t>
            </a:r>
            <a:r>
              <a:rPr lang="en-US" sz="2000" b="1" dirty="0">
                <a:latin typeface="Walkman-Chanakya-901" pitchFamily="34" charset="0"/>
              </a:rPr>
              <a:t> dh {</a:t>
            </a:r>
            <a:r>
              <a:rPr lang="en-US" sz="2000" b="1" dirty="0" err="1">
                <a:latin typeface="Walkman-Chanakya-901" pitchFamily="34" charset="0"/>
              </a:rPr>
              <a:t>kerk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xku</a:t>
            </a:r>
            <a:r>
              <a:rPr lang="en-US" sz="2000" b="1" dirty="0">
                <a:latin typeface="Walkman-Chanakya-901" pitchFamily="34" charset="0"/>
              </a:rPr>
              <a:t> dh </a:t>
            </a:r>
            <a:r>
              <a:rPr lang="en-US" sz="2000" b="1" dirty="0" err="1">
                <a:latin typeface="Walkman-Chanakya-901" pitchFamily="34" charset="0"/>
              </a:rPr>
              <a:t>liQyrk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fuHkZuj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jgrh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blds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fy</a:t>
            </a:r>
            <a:r>
              <a:rPr lang="en-US" sz="2000" b="1" dirty="0">
                <a:latin typeface="Walkman-Chanakya-901" pitchFamily="34" charset="0"/>
              </a:rPr>
              <a:t>, </a:t>
            </a:r>
            <a:r>
              <a:rPr lang="en-US" sz="2000" b="1" dirty="0" err="1">
                <a:latin typeface="Walkman-Chanakya-901" pitchFamily="34" charset="0"/>
              </a:rPr>
              <a:t>jkxksa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</a:t>
            </a:r>
            <a:r>
              <a:rPr lang="en-US" sz="2000" b="1" dirty="0">
                <a:latin typeface="Walkman-Chanakya-901" pitchFamily="34" charset="0"/>
              </a:rPr>
              <a:t> [</a:t>
            </a:r>
            <a:r>
              <a:rPr lang="en-US" sz="2000" b="1" dirty="0" err="1">
                <a:latin typeface="Walkman-Chanakya-901" pitchFamily="34" charset="0"/>
              </a:rPr>
              <a:t>kwc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lk</a:t>
            </a:r>
            <a:r>
              <a:rPr lang="en-US" sz="2000" b="1" dirty="0">
                <a:latin typeface="Walkman-Chanakya-901" pitchFamily="34" charset="0"/>
              </a:rPr>
              <a:t>/</a:t>
            </a:r>
            <a:r>
              <a:rPr lang="en-US" sz="2000" b="1" dirty="0" err="1">
                <a:latin typeface="Walkman-Chanakya-901" pitchFamily="34" charset="0"/>
              </a:rPr>
              <a:t>uk</a:t>
            </a:r>
            <a:r>
              <a:rPr lang="en-US" sz="2000" b="1" dirty="0">
                <a:latin typeface="Walkman-Chanakya-901" pitchFamily="34" charset="0"/>
              </a:rPr>
              <a:t>] </a:t>
            </a:r>
            <a:r>
              <a:rPr lang="en-US" sz="2000" b="1" dirty="0" err="1">
                <a:latin typeface="Walkman-Chanakya-901" pitchFamily="34" charset="0"/>
              </a:rPr>
              <a:t>d.B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Loj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yxko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izHkqRo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"</a:t>
            </a:r>
            <a:r>
              <a:rPr lang="en-US" sz="2000" b="1" dirty="0" err="1">
                <a:latin typeface="Walkman-Chanakya-901" pitchFamily="34" charset="0"/>
              </a:rPr>
              <a:t>kM~t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pkyu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lqO;ofLFkr</a:t>
            </a:r>
            <a:r>
              <a:rPr lang="en-US" sz="2000" b="1" dirty="0">
                <a:latin typeface="Walkman-Chanakya-901" pitchFamily="34" charset="0"/>
              </a:rPr>
              <a:t> &lt;ax </a:t>
            </a:r>
            <a:r>
              <a:rPr lang="en-US" sz="2000" b="1" dirty="0" err="1">
                <a:latin typeface="Walkman-Chanakya-901" pitchFamily="34" charset="0"/>
              </a:rPr>
              <a:t>ls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vH;kl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djuk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cgqr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vko';d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gksrk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r>
              <a:rPr lang="en-US" sz="2000" b="1" dirty="0">
                <a:latin typeface="Walkman-Chanakya-901" pitchFamily="34" charset="0"/>
              </a:rPr>
              <a:t> ;</a:t>
            </a:r>
            <a:r>
              <a:rPr lang="en-US" sz="2000" b="1" dirty="0" err="1">
                <a:latin typeface="Walkman-Chanakya-901" pitchFamily="34" charset="0"/>
              </a:rPr>
              <a:t>gh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dkj.k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fd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lHkh</a:t>
            </a:r>
            <a:r>
              <a:rPr lang="en-US" sz="2000" b="1" dirty="0">
                <a:latin typeface="Walkman-Chanakya-901" pitchFamily="34" charset="0"/>
              </a:rPr>
              <a:t> [</a:t>
            </a:r>
            <a:r>
              <a:rPr lang="en-US" sz="2000" b="1" dirty="0" err="1">
                <a:latin typeface="Walkman-Chanakya-901" pitchFamily="34" charset="0"/>
              </a:rPr>
              <a:t>k;ky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xk;d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liQyrk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lkFk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ugha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xk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ikrs</a:t>
            </a:r>
            <a:r>
              <a:rPr lang="en-US" sz="2000" b="1" dirty="0">
                <a:latin typeface="Walkman-Chanakya-901" pitchFamily="34" charset="0"/>
              </a:rPr>
              <a:t> A </a:t>
            </a:r>
            <a:r>
              <a:rPr lang="en-US" sz="2000" b="1" dirty="0" err="1">
                <a:latin typeface="Walkman-Chanakya-901" pitchFamily="34" charset="0"/>
              </a:rPr>
              <a:t>bl</a:t>
            </a:r>
            <a:r>
              <a:rPr lang="en-US" sz="2000" b="1" dirty="0">
                <a:latin typeface="Walkman-Chanakya-901" pitchFamily="34" charset="0"/>
              </a:rPr>
              <a:t> '</a:t>
            </a:r>
            <a:r>
              <a:rPr lang="en-US" sz="2000" b="1" dirty="0" err="1">
                <a:latin typeface="Walkman-Chanakya-901" pitchFamily="34" charset="0"/>
              </a:rPr>
              <a:t>kSyh</a:t>
            </a:r>
            <a:r>
              <a:rPr lang="en-US" sz="2000" b="1" dirty="0">
                <a:latin typeface="Walkman-Chanakya-901" pitchFamily="34" charset="0"/>
              </a:rPr>
              <a:t> dh ,d </a:t>
            </a:r>
            <a:r>
              <a:rPr lang="en-US" sz="2000" b="1" dirty="0" err="1">
                <a:latin typeface="Walkman-Chanakya-901" pitchFamily="34" charset="0"/>
              </a:rPr>
              <a:t>fo'ks"krk</a:t>
            </a:r>
            <a:r>
              <a:rPr lang="en-US" sz="2000" b="1" dirty="0">
                <a:latin typeface="Walkman-Chanakya-901" pitchFamily="34" charset="0"/>
              </a:rPr>
              <a:t> ;g </a:t>
            </a:r>
            <a:r>
              <a:rPr lang="en-US" sz="2000" b="1" dirty="0" err="1">
                <a:latin typeface="Walkman-Chanakya-901" pitchFamily="34" charset="0"/>
              </a:rPr>
              <a:t>jgh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fd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blesa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chp&amp;chp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o.;Z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fo"k</a:t>
            </a:r>
            <a:r>
              <a:rPr lang="en-US" sz="2000" b="1" dirty="0">
                <a:latin typeface="Walkman-Chanakya-901" pitchFamily="34" charset="0"/>
              </a:rPr>
              <a:t>; </a:t>
            </a:r>
            <a:r>
              <a:rPr lang="en-US" sz="2000" b="1" dirty="0" err="1">
                <a:latin typeface="Walkman-Chanakya-901" pitchFamily="34" charset="0"/>
              </a:rPr>
              <a:t>ls</a:t>
            </a:r>
            <a:r>
              <a:rPr lang="en-US" sz="2000" b="1" dirty="0">
                <a:latin typeface="Walkman-Chanakya-901" pitchFamily="34" charset="0"/>
              </a:rPr>
              <a:t> lacU¼ </a:t>
            </a:r>
            <a:r>
              <a:rPr lang="en-US" sz="2000" b="1" dirty="0" err="1">
                <a:latin typeface="Walkman-Chanakya-901" pitchFamily="34" charset="0"/>
              </a:rPr>
              <a:t>NUn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</a:t>
            </a:r>
            <a:r>
              <a:rPr lang="en-US" sz="2000" b="1" dirty="0">
                <a:latin typeface="Walkman-Chanakya-901" pitchFamily="34" charset="0"/>
              </a:rPr>
              <a:t>&lt;s+ </a:t>
            </a:r>
            <a:r>
              <a:rPr lang="en-US" sz="2000" b="1" dirty="0" err="1">
                <a:latin typeface="Walkman-Chanakya-901" pitchFamily="34" charset="0"/>
              </a:rPr>
              <a:t>tkrs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FksA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ftl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jkx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xkbZ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tk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jgh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gks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mlh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dq'ky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xk;d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izk</a:t>
            </a:r>
            <a:r>
              <a:rPr lang="en-US" sz="2000" b="1" dirty="0">
                <a:latin typeface="Walkman-Chanakya-901" pitchFamily="34" charset="0"/>
              </a:rPr>
              <a:t>;% </a:t>
            </a:r>
            <a:r>
              <a:rPr lang="en-US" sz="2000" b="1" dirty="0" err="1">
                <a:latin typeface="Walkman-Chanakya-901" pitchFamily="34" charset="0"/>
              </a:rPr>
              <a:t>dfoÙk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rFkk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loS;s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tSls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NUn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chp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</a:t>
            </a:r>
            <a:r>
              <a:rPr lang="en-US" sz="2000" b="1" dirty="0">
                <a:latin typeface="Walkman-Chanakya-901" pitchFamily="34" charset="0"/>
              </a:rPr>
              <a:t>&lt;+k </a:t>
            </a:r>
            <a:r>
              <a:rPr lang="en-US" sz="2000" b="1" dirty="0" err="1">
                <a:latin typeface="Walkman-Chanakya-901" pitchFamily="34" charset="0"/>
              </a:rPr>
              <a:t>djrs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FksA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NUn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</a:t>
            </a:r>
            <a:r>
              <a:rPr lang="en-US" sz="2000" b="1" dirty="0">
                <a:latin typeface="Walkman-Chanakya-901" pitchFamily="34" charset="0"/>
              </a:rPr>
              <a:t>&lt;</a:t>
            </a:r>
            <a:r>
              <a:rPr lang="en-US" sz="2000" b="1" dirty="0" err="1">
                <a:latin typeface="Walkman-Chanakya-901" pitchFamily="34" charset="0"/>
              </a:rPr>
              <a:t>rs</a:t>
            </a:r>
            <a:r>
              <a:rPr lang="en-US" sz="2000" b="1" dirty="0">
                <a:latin typeface="Walkman-Chanakya-901" pitchFamily="34" charset="0"/>
              </a:rPr>
              <a:t> le; </a:t>
            </a:r>
            <a:r>
              <a:rPr lang="en-US" sz="2000" b="1" dirty="0" err="1">
                <a:latin typeface="Walkman-Chanakya-901" pitchFamily="34" charset="0"/>
              </a:rPr>
              <a:t>rky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pyrk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jgrk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Fkk</a:t>
            </a:r>
            <a:r>
              <a:rPr lang="en-US" sz="2000" b="1" dirty="0">
                <a:latin typeface="Walkman-Chanakya-901" pitchFamily="34" charset="0"/>
              </a:rPr>
              <a:t>] </a:t>
            </a:r>
            <a:r>
              <a:rPr lang="en-US" sz="2000" b="1" dirty="0" err="1">
                <a:latin typeface="Walkman-Chanakya-901" pitchFamily="34" charset="0"/>
              </a:rPr>
              <a:t>fdUrq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Loj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rky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xkS.k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gks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tkrk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Fkk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mruh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nsj</a:t>
            </a:r>
            <a:r>
              <a:rPr lang="en-US" sz="2000" b="1" dirty="0">
                <a:latin typeface="Walkman-Chanakya-901" pitchFamily="34" charset="0"/>
              </a:rPr>
              <a:t> '</a:t>
            </a:r>
            <a:r>
              <a:rPr lang="en-US" sz="2000" b="1" dirty="0" err="1">
                <a:latin typeface="Walkman-Chanakya-901" pitchFamily="34" charset="0"/>
              </a:rPr>
              <a:t>kCnksa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muds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vFkZ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lkSUn;Z</a:t>
            </a:r>
            <a:r>
              <a:rPr lang="en-US" sz="2000" b="1" dirty="0">
                <a:latin typeface="Walkman-Chanakya-901" pitchFamily="34" charset="0"/>
              </a:rPr>
              <a:t> dh </a:t>
            </a:r>
            <a:r>
              <a:rPr lang="en-US" sz="2000" b="1" dirty="0" err="1">
                <a:latin typeface="Walkman-Chanakya-901" pitchFamily="34" charset="0"/>
              </a:rPr>
              <a:t>vuqefr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cgqr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jatd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fiz</a:t>
            </a:r>
            <a:r>
              <a:rPr lang="en-US" sz="2000" b="1" dirty="0">
                <a:latin typeface="Walkman-Chanakya-901" pitchFamily="34" charset="0"/>
              </a:rPr>
              <a:t>; </a:t>
            </a:r>
            <a:r>
              <a:rPr lang="en-US" sz="2000" b="1" dirty="0" err="1">
                <a:latin typeface="Walkman-Chanakya-901" pitchFamily="34" charset="0"/>
              </a:rPr>
              <a:t>yxrh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FkhA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NUn</a:t>
            </a:r>
            <a:r>
              <a:rPr lang="en-US" sz="2000" b="1" dirty="0">
                <a:latin typeface="Walkman-Chanakya-901" pitchFamily="34" charset="0"/>
              </a:rPr>
              <a:t> dh </a:t>
            </a:r>
            <a:r>
              <a:rPr lang="en-US" sz="2000" b="1" dirty="0" err="1">
                <a:latin typeface="Walkman-Chanakya-901" pitchFamily="34" charset="0"/>
              </a:rPr>
              <a:t>ctk</a:t>
            </a:r>
            <a:r>
              <a:rPr lang="en-US" sz="2000" b="1" dirty="0">
                <a:latin typeface="Walkman-Chanakya-901" pitchFamily="34" charset="0"/>
              </a:rPr>
              <a:t>, </a:t>
            </a:r>
            <a:r>
              <a:rPr lang="en-US" sz="2000" b="1" dirty="0" err="1">
                <a:latin typeface="Walkman-Chanakya-901" pitchFamily="34" charset="0"/>
              </a:rPr>
              <a:t>xt+y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ds</a:t>
            </a:r>
            <a:r>
              <a:rPr lang="en-US" sz="2000" b="1" dirty="0">
                <a:latin typeface="Walkman-Chanakya-901" pitchFamily="34" charset="0"/>
              </a:rPr>
              <a:t> &lt;ax </a:t>
            </a:r>
            <a:r>
              <a:rPr lang="en-US" sz="2000" b="1" dirty="0" err="1">
                <a:latin typeface="Walkman-Chanakya-901" pitchFamily="34" charset="0"/>
              </a:rPr>
              <a:t>ls</a:t>
            </a:r>
            <a:r>
              <a:rPr lang="en-US" sz="2000" b="1" dirty="0">
                <a:latin typeface="Walkman-Chanakya-901" pitchFamily="34" charset="0"/>
              </a:rPr>
              <a:t> ^'</a:t>
            </a:r>
            <a:r>
              <a:rPr lang="en-US" sz="2000" b="1" dirty="0" err="1">
                <a:latin typeface="Walkman-Chanakya-901" pitchFamily="34" charset="0"/>
              </a:rPr>
              <a:t>ksj</a:t>
            </a:r>
            <a:r>
              <a:rPr lang="en-US" sz="2000" b="1" dirty="0">
                <a:latin typeface="Walkman-Chanakya-901" pitchFamily="34" charset="0"/>
              </a:rPr>
              <a:t>* </a:t>
            </a:r>
            <a:r>
              <a:rPr lang="en-US" sz="2000" b="1" dirty="0" err="1">
                <a:latin typeface="Walkman-Chanakya-901" pitchFamily="34" charset="0"/>
              </a:rPr>
              <a:t>Hkh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</a:t>
            </a:r>
            <a:r>
              <a:rPr lang="en-US" sz="2000" b="1" dirty="0">
                <a:latin typeface="Walkman-Chanakya-901" pitchFamily="34" charset="0"/>
              </a:rPr>
              <a:t>&lt;s+ </a:t>
            </a:r>
            <a:r>
              <a:rPr lang="en-US" sz="2000" b="1" dirty="0" err="1">
                <a:latin typeface="Walkman-Chanakya-901" pitchFamily="34" charset="0"/>
              </a:rPr>
              <a:t>tkrs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ewyr</a:t>
            </a:r>
            <a:r>
              <a:rPr lang="en-US" sz="2000" b="1" dirty="0">
                <a:latin typeface="Walkman-Chanakya-901" pitchFamily="34" charset="0"/>
              </a:rPr>
              <a:t>% </a:t>
            </a:r>
            <a:r>
              <a:rPr lang="en-US" sz="2000" b="1" dirty="0" err="1">
                <a:latin typeface="Walkman-Chanakya-901" pitchFamily="34" charset="0"/>
              </a:rPr>
              <a:t>vfHku</a:t>
            </a:r>
            <a:r>
              <a:rPr lang="en-US" sz="2000" b="1" dirty="0">
                <a:latin typeface="Walkman-Chanakya-901" pitchFamily="34" charset="0"/>
              </a:rPr>
              <a:t>; </a:t>
            </a:r>
            <a:r>
              <a:rPr lang="en-US" sz="2000" b="1" dirty="0" err="1">
                <a:latin typeface="Walkman-Chanakya-901" pitchFamily="34" charset="0"/>
              </a:rPr>
              <a:t>iz</a:t>
            </a:r>
            <a:r>
              <a:rPr lang="en-US" sz="2000" b="1" dirty="0">
                <a:latin typeface="Walkman-Chanakya-901" pitchFamily="34" charset="0"/>
              </a:rPr>
              <a:t>/</a:t>
            </a:r>
            <a:r>
              <a:rPr lang="en-US" sz="2000" b="1" dirty="0" err="1">
                <a:latin typeface="Walkman-Chanakya-901" pitchFamily="34" charset="0"/>
              </a:rPr>
              <a:t>ku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xs</a:t>
            </a:r>
            <a:r>
              <a:rPr lang="en-US" sz="2000" b="1" dirty="0">
                <a:latin typeface="Walkman-Chanakya-901" pitchFamily="34" charset="0"/>
              </a:rPr>
              <a:t>;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</a:t>
            </a:r>
            <a:r>
              <a:rPr lang="en-US" sz="2000" b="1" dirty="0">
                <a:latin typeface="Walkman-Chanakya-901" pitchFamily="34" charset="0"/>
              </a:rPr>
              <a:t> f=</a:t>
            </a:r>
            <a:r>
              <a:rPr lang="en-US" sz="2000" b="1" dirty="0" err="1">
                <a:latin typeface="Walkman-Chanakya-901" pitchFamily="34" charset="0"/>
              </a:rPr>
              <a:t>kfo</a:t>
            </a:r>
            <a:r>
              <a:rPr lang="en-US" sz="2000" b="1" dirty="0">
                <a:latin typeface="Walkman-Chanakya-901" pitchFamily="34" charset="0"/>
              </a:rPr>
              <a:t>/ </a:t>
            </a:r>
            <a:r>
              <a:rPr lang="en-US" sz="2000" b="1" dirty="0" err="1">
                <a:latin typeface="Walkman-Chanakya-901" pitchFamily="34" charset="0"/>
              </a:rPr>
              <a:t>vfHku</a:t>
            </a:r>
            <a:r>
              <a:rPr lang="en-US" sz="2000" b="1" dirty="0">
                <a:latin typeface="Walkman-Chanakya-901" pitchFamily="34" charset="0"/>
              </a:rPr>
              <a:t>; </a:t>
            </a:r>
            <a:r>
              <a:rPr lang="en-US" sz="2000" b="1" dirty="0" err="1">
                <a:latin typeface="Walkman-Chanakya-901" pitchFamily="34" charset="0"/>
              </a:rPr>
              <a:t>vkafxd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okfpd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vgk;Z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vkafxd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okfpd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gksrk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FkkA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vfHku</a:t>
            </a:r>
            <a:r>
              <a:rPr lang="en-US" sz="2000" b="1" dirty="0">
                <a:latin typeface="Walkman-Chanakya-901" pitchFamily="34" charset="0"/>
              </a:rPr>
              <a:t>; ;k </a:t>
            </a:r>
            <a:r>
              <a:rPr lang="en-US" sz="2000" b="1" dirty="0" err="1">
                <a:latin typeface="Walkman-Chanakya-901" pitchFamily="34" charset="0"/>
              </a:rPr>
              <a:t>xku</a:t>
            </a:r>
            <a:r>
              <a:rPr lang="en-US" sz="2000" b="1" dirty="0">
                <a:latin typeface="Walkman-Chanakya-901" pitchFamily="34" charset="0"/>
              </a:rPr>
              <a:t> ^</a:t>
            </a:r>
            <a:r>
              <a:rPr lang="en-US" sz="2000" b="1" dirty="0" err="1">
                <a:latin typeface="Walkman-Chanakya-901" pitchFamily="34" charset="0"/>
              </a:rPr>
              <a:t>ckbZ</a:t>
            </a:r>
            <a:r>
              <a:rPr lang="en-US" sz="2000" b="1" dirty="0">
                <a:latin typeface="Walkman-Chanakya-901" pitchFamily="34" charset="0"/>
              </a:rPr>
              <a:t>*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^</a:t>
            </a:r>
            <a:r>
              <a:rPr lang="en-US" sz="2000" b="1" dirty="0" err="1">
                <a:latin typeface="Walkman-Chanakya-901" pitchFamily="34" charset="0"/>
              </a:rPr>
              <a:t>dRFkd</a:t>
            </a:r>
            <a:r>
              <a:rPr lang="en-US" sz="2000" b="1" dirty="0">
                <a:latin typeface="Walkman-Chanakya-901" pitchFamily="34" charset="0"/>
              </a:rPr>
              <a:t>* </a:t>
            </a:r>
            <a:r>
              <a:rPr lang="en-US" sz="2000" b="1" dirty="0" err="1">
                <a:latin typeface="Walkman-Chanakya-901" pitchFamily="34" charset="0"/>
              </a:rPr>
              <a:t>oxZ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yksx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djrs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FksA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blh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dkj.k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bls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</a:t>
            </a:r>
            <a:r>
              <a:rPr lang="en-US" sz="2000" b="1" dirty="0">
                <a:latin typeface="Walkman-Chanakya-901" pitchFamily="34" charset="0"/>
              </a:rPr>
              <a:t>; </a:t>
            </a:r>
            <a:r>
              <a:rPr lang="en-US" sz="2000" b="1" dirty="0" err="1">
                <a:latin typeface="Walkman-Chanakya-901" pitchFamily="34" charset="0"/>
              </a:rPr>
              <a:t>n`f"V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ls</a:t>
            </a:r>
            <a:r>
              <a:rPr lang="en-US" sz="2000" b="1" dirty="0">
                <a:latin typeface="Walkman-Chanakya-901" pitchFamily="34" charset="0"/>
              </a:rPr>
              <a:t> ns[</a:t>
            </a:r>
            <a:r>
              <a:rPr lang="en-US" sz="2000" b="1" dirty="0" err="1">
                <a:latin typeface="Walkman-Chanakya-901" pitchFamily="34" charset="0"/>
              </a:rPr>
              <a:t>kk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tkrk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Fkk</a:t>
            </a:r>
            <a:r>
              <a:rPr lang="en-US" sz="2000" b="1" dirty="0">
                <a:latin typeface="Walkman-Chanakya-901" pitchFamily="34" charset="0"/>
              </a:rPr>
              <a:t>] </a:t>
            </a:r>
            <a:r>
              <a:rPr lang="en-US" sz="2000" b="1" dirty="0" err="1">
                <a:latin typeface="Walkman-Chanakya-901" pitchFamily="34" charset="0"/>
              </a:rPr>
              <a:t>ijUrq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orZeku</a:t>
            </a:r>
            <a:r>
              <a:rPr lang="en-US" sz="2000" b="1" dirty="0">
                <a:latin typeface="Walkman-Chanakya-901" pitchFamily="34" charset="0"/>
              </a:rPr>
              <a:t> le; </a:t>
            </a:r>
            <a:r>
              <a:rPr lang="en-US" sz="2000" b="1" dirty="0" err="1">
                <a:latin typeface="Walkman-Chanakya-901" pitchFamily="34" charset="0"/>
              </a:rPr>
              <a:t>ds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fLFkfr</a:t>
            </a:r>
            <a:r>
              <a:rPr lang="en-US" sz="2000" b="1" dirty="0">
                <a:latin typeface="Walkman-Chanakya-901" pitchFamily="34" charset="0"/>
              </a:rPr>
              <a:t>  </a:t>
            </a:r>
            <a:r>
              <a:rPr lang="en-US" sz="2000" b="1" dirty="0" err="1">
                <a:latin typeface="Walkman-Chanakya-901" pitchFamily="34" charset="0"/>
              </a:rPr>
              <a:t>cny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xbZ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xk;d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laxhr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lekt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,d </a:t>
            </a:r>
            <a:r>
              <a:rPr lang="en-US" sz="2000" b="1" dirty="0" err="1">
                <a:latin typeface="Walkman-Chanakya-901" pitchFamily="34" charset="0"/>
              </a:rPr>
              <a:t>fof'k"V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LFkku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</a:t>
            </a:r>
            <a:r>
              <a:rPr lang="en-US" sz="2000" b="1" dirty="0">
                <a:latin typeface="Walkman-Chanakya-901" pitchFamily="34" charset="0"/>
              </a:rPr>
              <a:t> A </a:t>
            </a:r>
            <a:r>
              <a:rPr lang="en-US" sz="2000" b="1" dirty="0" err="1">
                <a:latin typeface="Walkman-Chanakya-901" pitchFamily="34" charset="0"/>
              </a:rPr>
              <a:t>vxj</a:t>
            </a:r>
            <a:r>
              <a:rPr lang="en-US" sz="2000" b="1" dirty="0">
                <a:latin typeface="Walkman-Chanakya-901" pitchFamily="34" charset="0"/>
              </a:rPr>
              <a:t> ;g </a:t>
            </a:r>
            <a:r>
              <a:rPr lang="en-US" sz="2000" b="1" dirty="0" err="1">
                <a:latin typeface="Walkman-Chanakya-901" pitchFamily="34" charset="0"/>
              </a:rPr>
              <a:t>dgk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tk</a:t>
            </a:r>
            <a:r>
              <a:rPr lang="en-US" sz="2000" b="1" dirty="0">
                <a:latin typeface="Walkman-Chanakya-901" pitchFamily="34" charset="0"/>
              </a:rPr>
              <a:t>, </a:t>
            </a:r>
            <a:r>
              <a:rPr lang="en-US" sz="2000" b="1" dirty="0" err="1">
                <a:latin typeface="Walkman-Chanakya-901" pitchFamily="34" charset="0"/>
              </a:rPr>
              <a:t>fd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iqu</a:t>
            </a:r>
            <a:r>
              <a:rPr lang="en-US" sz="2000" b="1" dirty="0">
                <a:latin typeface="Walkman-Chanakya-901" pitchFamily="34" charset="0"/>
              </a:rPr>
              <a:t>% </a:t>
            </a:r>
            <a:r>
              <a:rPr lang="en-US" sz="2000" b="1" dirty="0" err="1">
                <a:latin typeface="Walkman-Chanakya-901" pitchFamily="34" charset="0"/>
              </a:rPr>
              <a:t>vius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fodkl</a:t>
            </a:r>
            <a:r>
              <a:rPr lang="en-US" sz="2000" b="1" dirty="0">
                <a:latin typeface="Walkman-Chanakya-901" pitchFamily="34" charset="0"/>
              </a:rPr>
              <a:t> dh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vxzlj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</a:t>
            </a:r>
            <a:r>
              <a:rPr lang="en-US" sz="2000" b="1" dirty="0">
                <a:latin typeface="Walkman-Chanakya-901" pitchFamily="34" charset="0"/>
              </a:rPr>
              <a:t>] </a:t>
            </a:r>
            <a:r>
              <a:rPr lang="en-US" sz="2000" b="1" dirty="0" err="1">
                <a:latin typeface="Walkman-Chanakya-901" pitchFamily="34" charset="0"/>
              </a:rPr>
              <a:t>rks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vfr'k;ksfDr</a:t>
            </a:r>
            <a:r>
              <a:rPr lang="en-US" sz="2000" b="1" dirty="0">
                <a:latin typeface="Walkman-Chanakya-901" pitchFamily="34" charset="0"/>
              </a:rPr>
              <a:t> u </a:t>
            </a:r>
            <a:r>
              <a:rPr lang="en-US" sz="2000" b="1" dirty="0" err="1">
                <a:latin typeface="Walkman-Chanakya-901" pitchFamily="34" charset="0"/>
              </a:rPr>
              <a:t>gksxhA</a:t>
            </a:r>
            <a:endParaRPr lang="en-US" b="1" dirty="0">
              <a:latin typeface="Walkman-Chanakya-901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4400" b="1" dirty="0" err="1">
                <a:solidFill>
                  <a:srgbClr val="3E4D1F"/>
                </a:solidFill>
                <a:latin typeface="Walkman-Chanakya-901" pitchFamily="34" charset="0"/>
              </a:rPr>
              <a:t>dyk</a:t>
            </a:r>
            <a:r>
              <a:rPr lang="en-US" sz="4400" b="1" dirty="0">
                <a:solidFill>
                  <a:srgbClr val="3E4D1F"/>
                </a:solidFill>
                <a:latin typeface="Walkman-Chanakya-901" pitchFamily="34" charset="0"/>
              </a:rPr>
              <a:t> ,</a:t>
            </a:r>
            <a:r>
              <a:rPr lang="en-US" sz="4400" b="1" dirty="0" err="1">
                <a:solidFill>
                  <a:srgbClr val="3E4D1F"/>
                </a:solidFill>
                <a:latin typeface="Walkman-Chanakya-901" pitchFamily="34" charset="0"/>
              </a:rPr>
              <a:t>oa</a:t>
            </a:r>
            <a:r>
              <a:rPr lang="en-US" sz="4400" b="1" dirty="0">
                <a:solidFill>
                  <a:srgbClr val="3E4D1F"/>
                </a:solidFill>
                <a:latin typeface="Walkman-Chanakya-901" pitchFamily="34" charset="0"/>
              </a:rPr>
              <a:t> </a:t>
            </a:r>
            <a:r>
              <a:rPr lang="en-US" sz="4400" b="1" dirty="0" err="1">
                <a:solidFill>
                  <a:srgbClr val="3E4D1F"/>
                </a:solidFill>
                <a:latin typeface="Walkman-Chanakya-901" pitchFamily="34" charset="0"/>
              </a:rPr>
              <a:t>Hkko</a:t>
            </a:r>
            <a:r>
              <a:rPr lang="en-US" sz="4400" b="1" dirty="0">
                <a:solidFill>
                  <a:srgbClr val="3E4D1F"/>
                </a:solidFill>
                <a:latin typeface="Walkman-Chanakya-901" pitchFamily="34" charset="0"/>
              </a:rPr>
              <a:t> </a:t>
            </a:r>
            <a:r>
              <a:rPr lang="en-US" sz="4400" b="1" dirty="0" err="1">
                <a:solidFill>
                  <a:srgbClr val="3E4D1F"/>
                </a:solidFill>
                <a:latin typeface="Walkman-Chanakya-901" pitchFamily="34" charset="0"/>
              </a:rPr>
              <a:t>i</a:t>
            </a:r>
            <a:r>
              <a:rPr lang="en-US" sz="4400" b="1" dirty="0">
                <a:solidFill>
                  <a:srgbClr val="3E4D1F"/>
                </a:solidFill>
                <a:latin typeface="Walkman-Chanakya-901" pitchFamily="34" charset="0"/>
              </a:rPr>
              <a:t>{k</a:t>
            </a:r>
          </a:p>
          <a:p>
            <a:pPr algn="just">
              <a:lnSpc>
                <a:spcPct val="80000"/>
              </a:lnSpc>
            </a:pPr>
            <a:r>
              <a:rPr lang="en-US" sz="1400" dirty="0">
                <a:latin typeface="Walkman-Chanakya-901" pitchFamily="34" charset="0"/>
              </a:rPr>
              <a:t>	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,d </a:t>
            </a:r>
            <a:r>
              <a:rPr lang="en-US" sz="2000" b="1" dirty="0" err="1">
                <a:latin typeface="Walkman-Chanakya-901" pitchFamily="34" charset="0"/>
              </a:rPr>
              <a:t>Hkkoiz</a:t>
            </a:r>
            <a:r>
              <a:rPr lang="en-US" sz="2000" b="1" dirty="0">
                <a:latin typeface="Walkman-Chanakya-901" pitchFamily="34" charset="0"/>
              </a:rPr>
              <a:t>/</a:t>
            </a:r>
            <a:r>
              <a:rPr lang="en-US" sz="2000" b="1" dirty="0" err="1">
                <a:latin typeface="Walkman-Chanakya-901" pitchFamily="34" charset="0"/>
              </a:rPr>
              <a:t>ku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xku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</a:t>
            </a:r>
            <a:r>
              <a:rPr lang="en-US" sz="2000" b="1" dirty="0">
                <a:latin typeface="Walkman-Chanakya-901" pitchFamily="34" charset="0"/>
              </a:rPr>
              <a:t>] </a:t>
            </a:r>
            <a:r>
              <a:rPr lang="en-US" sz="2000" b="1" dirty="0" err="1">
                <a:latin typeface="Walkman-Chanakya-901" pitchFamily="34" charset="0"/>
              </a:rPr>
              <a:t>ftlesa</a:t>
            </a:r>
            <a:r>
              <a:rPr lang="en-US" sz="2000" b="1" dirty="0">
                <a:latin typeface="Walkman-Chanakya-901" pitchFamily="34" charset="0"/>
              </a:rPr>
              <a:t> '</a:t>
            </a:r>
            <a:r>
              <a:rPr lang="en-US" sz="2000" b="1" dirty="0" err="1">
                <a:latin typeface="Walkman-Chanakya-901" pitchFamily="34" charset="0"/>
              </a:rPr>
              <a:t>kCnksa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vFkZ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Hkko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vuqlkj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mn~Hkkouk</a:t>
            </a:r>
            <a:r>
              <a:rPr lang="en-US" sz="2000" b="1" dirty="0">
                <a:latin typeface="Walkman-Chanakya-901" pitchFamily="34" charset="0"/>
              </a:rPr>
              <a:t> dh </a:t>
            </a:r>
            <a:r>
              <a:rPr lang="en-US" sz="2000" b="1" dirty="0" err="1">
                <a:latin typeface="Walkman-Chanakya-901" pitchFamily="34" charset="0"/>
              </a:rPr>
              <a:t>tkrh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blfy</a:t>
            </a:r>
            <a:r>
              <a:rPr lang="en-US" sz="2000" b="1" dirty="0">
                <a:latin typeface="Walkman-Chanakya-901" pitchFamily="34" charset="0"/>
              </a:rPr>
              <a:t>, </a:t>
            </a:r>
            <a:r>
              <a:rPr lang="en-US" sz="2000" b="1" dirty="0" err="1">
                <a:latin typeface="Walkman-Chanakya-901" pitchFamily="34" charset="0"/>
              </a:rPr>
              <a:t>blesa</a:t>
            </a:r>
            <a:r>
              <a:rPr lang="en-US" sz="2000" b="1" dirty="0">
                <a:latin typeface="Walkman-Chanakya-901" pitchFamily="34" charset="0"/>
              </a:rPr>
              <a:t> '</a:t>
            </a:r>
            <a:r>
              <a:rPr lang="en-US" sz="2000" b="1" dirty="0" err="1">
                <a:latin typeface="Walkman-Chanakya-901" pitchFamily="34" charset="0"/>
              </a:rPr>
              <a:t>kCn</a:t>
            </a:r>
            <a:r>
              <a:rPr lang="en-US" sz="2000" b="1" dirty="0">
                <a:latin typeface="Walkman-Chanakya-901" pitchFamily="34" charset="0"/>
              </a:rPr>
              <a:t> dh </a:t>
            </a:r>
            <a:r>
              <a:rPr lang="en-US" sz="2000" b="1" dirty="0" err="1">
                <a:latin typeface="Walkman-Chanakya-901" pitchFamily="34" charset="0"/>
              </a:rPr>
              <a:t>mis</a:t>
            </a:r>
            <a:r>
              <a:rPr lang="en-US" sz="2000" b="1" dirty="0">
                <a:latin typeface="Walkman-Chanakya-901" pitchFamily="34" charset="0"/>
              </a:rPr>
              <a:t>{</a:t>
            </a:r>
            <a:r>
              <a:rPr lang="en-US" sz="2000" b="1" dirty="0" err="1">
                <a:latin typeface="Walkman-Chanakya-901" pitchFamily="34" charset="0"/>
              </a:rPr>
              <a:t>kk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ugha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gks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ldrh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r>
              <a:rPr lang="en-US" sz="2000" b="1" dirty="0">
                <a:latin typeface="Walkman-Chanakya-901" pitchFamily="34" charset="0"/>
              </a:rPr>
              <a:t> ;</a:t>
            </a:r>
            <a:r>
              <a:rPr lang="en-US" sz="2000" b="1" dirty="0" err="1">
                <a:latin typeface="Walkman-Chanakya-901" pitchFamily="34" charset="0"/>
              </a:rPr>
              <a:t>gh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dkj.k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fd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ds</a:t>
            </a:r>
            <a:r>
              <a:rPr lang="en-US" sz="2000" b="1" dirty="0">
                <a:latin typeface="Walkman-Chanakya-901" pitchFamily="34" charset="0"/>
              </a:rPr>
              <a:t> in </a:t>
            </a:r>
            <a:r>
              <a:rPr lang="en-US" sz="2000" b="1" dirty="0" err="1">
                <a:latin typeface="Walkman-Chanakya-901" pitchFamily="34" charset="0"/>
              </a:rPr>
              <a:t>Hkh</a:t>
            </a:r>
            <a:r>
              <a:rPr lang="en-US" sz="2000" b="1" dirty="0">
                <a:latin typeface="Walkman-Chanakya-901" pitchFamily="34" charset="0"/>
              </a:rPr>
              <a:t> /</a:t>
            </a:r>
            <a:r>
              <a:rPr lang="en-US" sz="2000" b="1" dirty="0" err="1">
                <a:latin typeface="Walkman-Chanakya-901" pitchFamily="34" charset="0"/>
              </a:rPr>
              <a:t>zqoin</a:t>
            </a:r>
            <a:r>
              <a:rPr lang="en-US" sz="2000" b="1" dirty="0">
                <a:latin typeface="Walkman-Chanakya-901" pitchFamily="34" charset="0"/>
              </a:rPr>
              <a:t> dh </a:t>
            </a:r>
            <a:r>
              <a:rPr lang="en-US" sz="2000" b="1" dirty="0" err="1">
                <a:latin typeface="Walkman-Chanakya-901" pitchFamily="34" charset="0"/>
              </a:rPr>
              <a:t>rjg</a:t>
            </a:r>
            <a:r>
              <a:rPr lang="en-US" sz="2000" b="1" dirty="0">
                <a:latin typeface="Walkman-Chanakya-901" pitchFamily="34" charset="0"/>
              </a:rPr>
              <a:t> '</a:t>
            </a:r>
            <a:r>
              <a:rPr lang="en-US" sz="2000" b="1" dirty="0" err="1">
                <a:latin typeface="Walkman-Chanakya-901" pitchFamily="34" charset="0"/>
              </a:rPr>
              <a:t>kSyh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d.k</a:t>
            </a:r>
            <a:r>
              <a:rPr lang="en-US" sz="2000" b="1" dirty="0">
                <a:latin typeface="Walkman-Chanakya-901" pitchFamily="34" charset="0"/>
              </a:rPr>
              <a:t>] [</a:t>
            </a:r>
            <a:r>
              <a:rPr lang="en-US" sz="2000" b="1" dirty="0" err="1">
                <a:latin typeface="Walkman-Chanakya-901" pitchFamily="34" charset="0"/>
              </a:rPr>
              <a:t>kVdk</a:t>
            </a:r>
            <a:r>
              <a:rPr lang="en-US" sz="2000" b="1" dirty="0">
                <a:latin typeface="Walkman-Chanakya-901" pitchFamily="34" charset="0"/>
              </a:rPr>
              <a:t>] </a:t>
            </a:r>
            <a:r>
              <a:rPr lang="en-US" sz="2000" b="1" dirty="0" err="1">
                <a:latin typeface="Walkman-Chanakya-901" pitchFamily="34" charset="0"/>
              </a:rPr>
              <a:t>eqdhZ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rFkk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ehaM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vkfn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ls</a:t>
            </a:r>
            <a:r>
              <a:rPr lang="en-US" sz="2000" b="1" dirty="0">
                <a:latin typeface="Walkman-Chanakya-901" pitchFamily="34" charset="0"/>
              </a:rPr>
              <a:t> ;</a:t>
            </a:r>
            <a:r>
              <a:rPr lang="en-US" sz="2000" b="1" dirty="0" err="1">
                <a:latin typeface="Walkman-Chanakya-901" pitchFamily="34" charset="0"/>
              </a:rPr>
              <a:t>qDr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NksVs&amp;NksVs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vyadkj</a:t>
            </a:r>
            <a:r>
              <a:rPr lang="en-US" sz="2000" b="1" dirty="0">
                <a:latin typeface="Walkman-Chanakya-901" pitchFamily="34" charset="0"/>
              </a:rPr>
              <a:t>] </a:t>
            </a:r>
            <a:r>
              <a:rPr lang="en-US" sz="2000" b="1" dirty="0" err="1">
                <a:latin typeface="Walkman-Chanakya-901" pitchFamily="34" charset="0"/>
              </a:rPr>
              <a:t>rku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 </a:t>
            </a:r>
            <a:r>
              <a:rPr lang="en-US" sz="2000" b="1" dirty="0" err="1">
                <a:latin typeface="Walkman-Chanakya-901" pitchFamily="34" charset="0"/>
              </a:rPr>
              <a:t>vkyki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vkfn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iz;ksx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fd;k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tkrk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bldks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eè</a:t>
            </a:r>
            <a:r>
              <a:rPr lang="en-US" sz="2000" b="1" dirty="0">
                <a:latin typeface="Walkman-Chanakya-901" pitchFamily="34" charset="0"/>
              </a:rPr>
              <a:t>; </a:t>
            </a:r>
            <a:r>
              <a:rPr lang="en-US" sz="2000" b="1" dirty="0" err="1">
                <a:latin typeface="Walkman-Chanakya-901" pitchFamily="34" charset="0"/>
              </a:rPr>
              <a:t>rFkk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nzqr</a:t>
            </a:r>
            <a:r>
              <a:rPr lang="en-US" sz="2000" b="1" dirty="0">
                <a:latin typeface="Walkman-Chanakya-901" pitchFamily="34" charset="0"/>
              </a:rPr>
              <a:t> y;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xk;k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tkrk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blesa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dyk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</a:t>
            </a:r>
            <a:r>
              <a:rPr lang="en-US" sz="2000" b="1" dirty="0">
                <a:latin typeface="Walkman-Chanakya-901" pitchFamily="34" charset="0"/>
              </a:rPr>
              <a:t>{k dh </a:t>
            </a:r>
            <a:r>
              <a:rPr lang="en-US" sz="2000" b="1" dirty="0" err="1">
                <a:latin typeface="Walkman-Chanakya-901" pitchFamily="34" charset="0"/>
              </a:rPr>
              <a:t>vis</a:t>
            </a:r>
            <a:r>
              <a:rPr lang="en-US" sz="2000" b="1" dirty="0">
                <a:latin typeface="Walkman-Chanakya-901" pitchFamily="34" charset="0"/>
              </a:rPr>
              <a:t>{</a:t>
            </a:r>
            <a:r>
              <a:rPr lang="en-US" sz="2000" b="1" dirty="0" err="1">
                <a:latin typeface="Walkman-Chanakya-901" pitchFamily="34" charset="0"/>
              </a:rPr>
              <a:t>kk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Hkko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</a:t>
            </a:r>
            <a:r>
              <a:rPr lang="en-US" sz="2000" b="1" dirty="0">
                <a:latin typeface="Walkman-Chanakya-901" pitchFamily="34" charset="0"/>
              </a:rPr>
              <a:t>{k </a:t>
            </a:r>
            <a:r>
              <a:rPr lang="en-US" sz="2000" b="1" dirty="0" err="1">
                <a:latin typeface="Walkman-Chanakya-901" pitchFamily="34" charset="0"/>
              </a:rPr>
              <a:t>dk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vf</a:t>
            </a:r>
            <a:r>
              <a:rPr lang="en-US" sz="2000" b="1" dirty="0">
                <a:latin typeface="Walkman-Chanakya-901" pitchFamily="34" charset="0"/>
              </a:rPr>
              <a:t>/d </a:t>
            </a:r>
            <a:r>
              <a:rPr lang="en-US" sz="2000" b="1" dirty="0" err="1">
                <a:latin typeface="Walkman-Chanakya-901" pitchFamily="34" charset="0"/>
              </a:rPr>
              <a:t>egRo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,d </a:t>
            </a:r>
            <a:r>
              <a:rPr lang="en-US" sz="2000" b="1" dirty="0" err="1">
                <a:latin typeface="Walkman-Chanakya-901" pitchFamily="34" charset="0"/>
              </a:rPr>
              <a:t>ladh.kZ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izd`fr</a:t>
            </a:r>
            <a:r>
              <a:rPr lang="en-US" sz="2000" b="1" dirty="0">
                <a:latin typeface="Walkman-Chanakya-901" pitchFamily="34" charset="0"/>
              </a:rPr>
              <a:t> dh '</a:t>
            </a:r>
            <a:r>
              <a:rPr lang="en-US" sz="2000" b="1" dirty="0" err="1">
                <a:latin typeface="Walkman-Chanakya-901" pitchFamily="34" charset="0"/>
              </a:rPr>
              <a:t>kSyh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ekuh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tkrh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blesa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jkxksa</a:t>
            </a:r>
            <a:r>
              <a:rPr lang="en-US" sz="2000" b="1" dirty="0">
                <a:latin typeface="Walkman-Chanakya-901" pitchFamily="34" charset="0"/>
              </a:rPr>
              <a:t> dh 'kq¼rk </a:t>
            </a:r>
            <a:r>
              <a:rPr lang="en-US" sz="2000" b="1" dirty="0" err="1">
                <a:latin typeface="Walkman-Chanakya-901" pitchFamily="34" charset="0"/>
              </a:rPr>
              <a:t>ij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vf</a:t>
            </a:r>
            <a:r>
              <a:rPr lang="en-US" sz="2000" b="1" dirty="0">
                <a:latin typeface="Walkman-Chanakya-901" pitchFamily="34" charset="0"/>
              </a:rPr>
              <a:t>/d </a:t>
            </a:r>
            <a:r>
              <a:rPr lang="en-US" sz="2000" b="1" dirty="0" err="1">
                <a:latin typeface="Walkman-Chanakya-901" pitchFamily="34" charset="0"/>
              </a:rPr>
              <a:t>è;ku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ugha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fn;k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tkrkA</a:t>
            </a:r>
            <a:r>
              <a:rPr lang="en-US" sz="2000" b="1" dirty="0">
                <a:latin typeface="Walkman-Chanakya-901" pitchFamily="34" charset="0"/>
              </a:rPr>
              <a:t> ;g </a:t>
            </a:r>
            <a:r>
              <a:rPr lang="en-US" sz="2000" b="1" dirty="0" err="1">
                <a:latin typeface="Walkman-Chanakya-901" pitchFamily="34" charset="0"/>
              </a:rPr>
              <a:t>eq</a:t>
            </a:r>
            <a:r>
              <a:rPr lang="en-US" sz="2000" b="1" dirty="0">
                <a:latin typeface="Walkman-Chanakya-901" pitchFamily="34" charset="0"/>
              </a:rPr>
              <a:t>[;:</a:t>
            </a:r>
            <a:r>
              <a:rPr lang="en-US" sz="2000" b="1" dirty="0" err="1">
                <a:latin typeface="Walkman-Chanakya-901" pitchFamily="34" charset="0"/>
              </a:rPr>
              <a:t>i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ls</a:t>
            </a:r>
            <a:r>
              <a:rPr lang="en-US" sz="2000" b="1" dirty="0">
                <a:latin typeface="Walkman-Chanakya-901" pitchFamily="34" charset="0"/>
              </a:rPr>
              <a:t> [</a:t>
            </a:r>
            <a:r>
              <a:rPr lang="en-US" sz="2000" b="1" dirty="0" err="1">
                <a:latin typeface="Walkman-Chanakya-901" pitchFamily="34" charset="0"/>
              </a:rPr>
              <a:t>kekt</a:t>
            </a:r>
            <a:r>
              <a:rPr lang="en-US" sz="2000" b="1" dirty="0">
                <a:latin typeface="Walkman-Chanakya-901" pitchFamily="34" charset="0"/>
              </a:rPr>
              <a:t>] </a:t>
            </a:r>
            <a:r>
              <a:rPr lang="en-US" sz="2000" b="1" dirty="0" err="1">
                <a:latin typeface="Walkman-Chanakya-901" pitchFamily="34" charset="0"/>
              </a:rPr>
              <a:t>ekaM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rFkk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ihyw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jkxksa</a:t>
            </a:r>
            <a:r>
              <a:rPr lang="en-US" sz="2000" b="1" dirty="0">
                <a:latin typeface="Walkman-Chanakya-901" pitchFamily="34" charset="0"/>
              </a:rPr>
              <a:t> o </a:t>
            </a:r>
            <a:r>
              <a:rPr lang="en-US" sz="2000" b="1" dirty="0" err="1">
                <a:latin typeface="Walkman-Chanakya-901" pitchFamily="34" charset="0"/>
              </a:rPr>
              <a:t>nknjk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dgjok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vkfn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rkyksa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xkbZ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tkrh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endParaRPr lang="en-US" b="1" dirty="0">
              <a:latin typeface="Walkman-Chanakya-901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duotone>
              <a:prstClr val="black"/>
              <a:schemeClr val="accent2">
                <a:tint val="45000"/>
                <a:satMod val="400000"/>
              </a:schemeClr>
            </a:duotone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54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n-US" sz="4400" dirty="0" err="1">
                <a:solidFill>
                  <a:srgbClr val="3E4D1F"/>
                </a:solidFill>
                <a:latin typeface="Walkman-Chanakya-901" pitchFamily="34" charset="0"/>
              </a:rPr>
              <a:t>Bqejh</a:t>
            </a:r>
            <a:r>
              <a:rPr lang="en-US" sz="4400" dirty="0">
                <a:solidFill>
                  <a:srgbClr val="3E4D1F"/>
                </a:solidFill>
                <a:latin typeface="Walkman-Chanakya-901" pitchFamily="34" charset="0"/>
              </a:rPr>
              <a:t> ,</a:t>
            </a:r>
            <a:r>
              <a:rPr lang="en-US" sz="4400" dirty="0" err="1">
                <a:solidFill>
                  <a:srgbClr val="3E4D1F"/>
                </a:solidFill>
                <a:latin typeface="Walkman-Chanakya-901" pitchFamily="34" charset="0"/>
              </a:rPr>
              <a:t>oa</a:t>
            </a:r>
            <a:r>
              <a:rPr lang="en-US" sz="4400" dirty="0">
                <a:solidFill>
                  <a:srgbClr val="3E4D1F"/>
                </a:solidFill>
                <a:latin typeface="Walkman-Chanakya-901" pitchFamily="34" charset="0"/>
              </a:rPr>
              <a:t> </a:t>
            </a:r>
            <a:r>
              <a:rPr lang="en-US" sz="4400" dirty="0" err="1">
                <a:solidFill>
                  <a:srgbClr val="3E4D1F"/>
                </a:solidFill>
                <a:latin typeface="Walkman-Chanakya-901" pitchFamily="34" charset="0"/>
              </a:rPr>
              <a:t>u`R</a:t>
            </a:r>
            <a:r>
              <a:rPr lang="en-US" sz="4400" dirty="0">
                <a:solidFill>
                  <a:srgbClr val="3E4D1F"/>
                </a:solidFill>
                <a:latin typeface="Walkman-Chanakya-901" pitchFamily="34" charset="0"/>
              </a:rPr>
              <a:t>;</a:t>
            </a:r>
          </a:p>
          <a:p>
            <a:pPr algn="just">
              <a:lnSpc>
                <a:spcPct val="80000"/>
              </a:lnSpc>
              <a:defRPr/>
            </a:pPr>
            <a:r>
              <a:rPr lang="en-US" dirty="0">
                <a:latin typeface="Walkman-Chanakya-901" pitchFamily="34" charset="0"/>
              </a:rPr>
              <a:t>	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ds</a:t>
            </a:r>
            <a:r>
              <a:rPr lang="en-US" sz="2000" b="1" dirty="0">
                <a:latin typeface="Walkman-Chanakya-901" pitchFamily="34" charset="0"/>
              </a:rPr>
              <a:t> in </a:t>
            </a:r>
            <a:r>
              <a:rPr lang="en-US" sz="2000" b="1" dirty="0" err="1">
                <a:latin typeface="Walkman-Chanakya-901" pitchFamily="34" charset="0"/>
              </a:rPr>
              <a:t>dk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xkdj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mlds</a:t>
            </a:r>
            <a:r>
              <a:rPr lang="en-US" sz="2000" b="1" dirty="0">
                <a:latin typeface="Walkman-Chanakya-901" pitchFamily="34" charset="0"/>
              </a:rPr>
              <a:t> '</a:t>
            </a:r>
            <a:r>
              <a:rPr lang="en-US" sz="2000" b="1" dirty="0" err="1">
                <a:latin typeface="Walkman-Chanakya-901" pitchFamily="34" charset="0"/>
              </a:rPr>
              <a:t>kCnksa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Hkko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vuqlkj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fd;k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tkus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okyk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vfHku</a:t>
            </a:r>
            <a:r>
              <a:rPr lang="en-US" sz="2000" b="1" dirty="0">
                <a:latin typeface="Walkman-Chanakya-901" pitchFamily="34" charset="0"/>
              </a:rPr>
              <a:t>; </a:t>
            </a:r>
            <a:r>
              <a:rPr lang="en-US" sz="2000" b="1" dirty="0" err="1">
                <a:latin typeface="Walkman-Chanakya-901" pitchFamily="34" charset="0"/>
              </a:rPr>
              <a:t>dRFkd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u`R;'kSyh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Hkkou`R</a:t>
            </a:r>
            <a:r>
              <a:rPr lang="en-US" sz="2000" b="1" dirty="0">
                <a:latin typeface="Walkman-Chanakya-901" pitchFamily="34" charset="0"/>
              </a:rPr>
              <a:t>; </a:t>
            </a:r>
            <a:r>
              <a:rPr lang="en-US" sz="2000" b="1" dirty="0" err="1">
                <a:latin typeface="Walkman-Chanakya-901" pitchFamily="34" charset="0"/>
              </a:rPr>
              <a:t>dgykrk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vfHku</a:t>
            </a:r>
            <a:r>
              <a:rPr lang="en-US" sz="2000" b="1" dirty="0">
                <a:latin typeface="Walkman-Chanakya-901" pitchFamily="34" charset="0"/>
              </a:rPr>
              <a:t>; </a:t>
            </a:r>
            <a:r>
              <a:rPr lang="en-US" sz="2000" b="1" dirty="0" err="1">
                <a:latin typeface="Walkman-Chanakya-901" pitchFamily="34" charset="0"/>
              </a:rPr>
              <a:t>eq</a:t>
            </a:r>
            <a:r>
              <a:rPr lang="en-US" sz="2000" b="1" dirty="0">
                <a:latin typeface="Walkman-Chanakya-901" pitchFamily="34" charset="0"/>
              </a:rPr>
              <a:t>[;:</a:t>
            </a:r>
            <a:r>
              <a:rPr lang="en-US" sz="2000" b="1" dirty="0" err="1">
                <a:latin typeface="Walkman-Chanakya-901" pitchFamily="34" charset="0"/>
              </a:rPr>
              <a:t>i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cksycuko</a:t>
            </a:r>
            <a:r>
              <a:rPr lang="en-US" sz="2000" b="1" dirty="0">
                <a:latin typeface="Walkman-Chanakya-901" pitchFamily="34" charset="0"/>
              </a:rPr>
              <a:t> dh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vf</a:t>
            </a:r>
            <a:r>
              <a:rPr lang="en-US" sz="2000" b="1" dirty="0">
                <a:latin typeface="Walkman-Chanakya-901" pitchFamily="34" charset="0"/>
              </a:rPr>
              <a:t>/d </a:t>
            </a:r>
            <a:r>
              <a:rPr lang="en-US" sz="2000" b="1" dirty="0" err="1">
                <a:latin typeface="Walkman-Chanakya-901" pitchFamily="34" charset="0"/>
              </a:rPr>
              <a:t>fd;k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tk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ldrk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</a:t>
            </a:r>
            <a:r>
              <a:rPr lang="en-US" sz="2000" b="1" dirty="0">
                <a:latin typeface="Walkman-Chanakya-901" pitchFamily="34" charset="0"/>
              </a:rPr>
              <a:t>] </a:t>
            </a:r>
            <a:r>
              <a:rPr lang="en-US" sz="2000" b="1" dirty="0" err="1">
                <a:latin typeface="Walkman-Chanakya-901" pitchFamily="34" charset="0"/>
              </a:rPr>
              <a:t>D;ksafd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mlesa</a:t>
            </a:r>
            <a:r>
              <a:rPr lang="en-US" sz="2000" b="1" dirty="0">
                <a:latin typeface="Walkman-Chanakya-901" pitchFamily="34" charset="0"/>
              </a:rPr>
              <a:t> '</a:t>
            </a:r>
            <a:r>
              <a:rPr lang="en-US" sz="2000" b="1" dirty="0" err="1">
                <a:latin typeface="Walkman-Chanakya-901" pitchFamily="34" charset="0"/>
              </a:rPr>
              <a:t>kCn</a:t>
            </a:r>
            <a:r>
              <a:rPr lang="en-US" sz="2000" b="1" dirty="0">
                <a:latin typeface="Walkman-Chanakya-901" pitchFamily="34" charset="0"/>
              </a:rPr>
              <a:t> de] </a:t>
            </a:r>
            <a:r>
              <a:rPr lang="en-US" sz="2000" b="1" dirty="0" err="1">
                <a:latin typeface="Walkman-Chanakya-901" pitchFamily="34" charset="0"/>
              </a:rPr>
              <a:t>Lojksa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vd"kZ.k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vf</a:t>
            </a:r>
            <a:r>
              <a:rPr lang="en-US" sz="2000" b="1" dirty="0">
                <a:latin typeface="Walkman-Chanakya-901" pitchFamily="34" charset="0"/>
              </a:rPr>
              <a:t>/d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foyfEcr</a:t>
            </a:r>
            <a:r>
              <a:rPr lang="en-US" sz="2000" b="1" dirty="0">
                <a:latin typeface="Walkman-Chanakya-901" pitchFamily="34" charset="0"/>
              </a:rPr>
              <a:t> o </a:t>
            </a:r>
            <a:r>
              <a:rPr lang="en-US" sz="2000" b="1" dirty="0" err="1">
                <a:latin typeface="Walkman-Chanakya-901" pitchFamily="34" charset="0"/>
              </a:rPr>
              <a:t>eè</a:t>
            </a:r>
            <a:r>
              <a:rPr lang="en-US" sz="2000" b="1" dirty="0">
                <a:latin typeface="Walkman-Chanakya-901" pitchFamily="34" charset="0"/>
              </a:rPr>
              <a:t>; y; </a:t>
            </a:r>
            <a:r>
              <a:rPr lang="en-US" sz="2000" b="1" dirty="0" err="1">
                <a:latin typeface="Walkman-Chanakya-901" pitchFamily="34" charset="0"/>
              </a:rPr>
              <a:t>gksus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dkj.k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vfHku</a:t>
            </a:r>
            <a:r>
              <a:rPr lang="en-US" sz="2000" b="1" dirty="0">
                <a:latin typeface="Walkman-Chanakya-901" pitchFamily="34" charset="0"/>
              </a:rPr>
              <a:t>; </a:t>
            </a:r>
            <a:r>
              <a:rPr lang="en-US" sz="2000" b="1" dirty="0" err="1">
                <a:latin typeface="Walkman-Chanakya-901" pitchFamily="34" charset="0"/>
              </a:rPr>
              <a:t>ds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fy</a:t>
            </a:r>
            <a:r>
              <a:rPr lang="en-US" sz="2000" b="1" dirty="0">
                <a:latin typeface="Walkman-Chanakya-901" pitchFamily="34" charset="0"/>
              </a:rPr>
              <a:t>, </a:t>
            </a:r>
            <a:r>
              <a:rPr lang="en-US" sz="2000" b="1" dirty="0" err="1">
                <a:latin typeface="Walkman-Chanakya-901" pitchFamily="34" charset="0"/>
              </a:rPr>
              <a:t>xaqtkb'k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jgrh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cksyckWV</a:t>
            </a:r>
            <a:r>
              <a:rPr lang="en-US" sz="2000" b="1" dirty="0">
                <a:latin typeface="Walkman-Chanakya-901" pitchFamily="34" charset="0"/>
              </a:rPr>
              <a:t> dh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nks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izdkj</a:t>
            </a:r>
            <a:r>
              <a:rPr lang="en-US" sz="2000" b="1" dirty="0">
                <a:latin typeface="Walkman-Chanakya-901" pitchFamily="34" charset="0"/>
              </a:rPr>
              <a:t> dh </a:t>
            </a:r>
            <a:r>
              <a:rPr lang="en-US" sz="2000" b="1" dirty="0" err="1">
                <a:latin typeface="Walkman-Chanakya-901" pitchFamily="34" charset="0"/>
              </a:rPr>
              <a:t>gkrh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r>
              <a:rPr lang="en-US" sz="2000" b="1" dirty="0">
                <a:latin typeface="Walkman-Chanakya-901" pitchFamily="34" charset="0"/>
              </a:rPr>
              <a:t>] </a:t>
            </a:r>
            <a:r>
              <a:rPr lang="en-US" sz="2000" b="1" dirty="0" err="1">
                <a:latin typeface="Walkman-Chanakya-901" pitchFamily="34" charset="0"/>
              </a:rPr>
              <a:t>eè</a:t>
            </a:r>
            <a:r>
              <a:rPr lang="en-US" sz="2000" b="1" dirty="0">
                <a:latin typeface="Walkman-Chanakya-901" pitchFamily="34" charset="0"/>
              </a:rPr>
              <a:t>; y;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nzqr</a:t>
            </a:r>
            <a:r>
              <a:rPr lang="en-US" sz="2000" b="1" dirty="0">
                <a:latin typeface="Walkman-Chanakya-901" pitchFamily="34" charset="0"/>
              </a:rPr>
              <a:t> y; </a:t>
            </a:r>
            <a:r>
              <a:rPr lang="en-US" sz="2000" b="1" dirty="0" err="1">
                <a:latin typeface="Walkman-Chanakya-901" pitchFamily="34" charset="0"/>
              </a:rPr>
              <a:t>dhA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igyh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vfHku</a:t>
            </a:r>
            <a:r>
              <a:rPr lang="en-US" sz="2000" b="1" dirty="0">
                <a:latin typeface="Walkman-Chanakya-901" pitchFamily="34" charset="0"/>
              </a:rPr>
              <a:t>; </a:t>
            </a:r>
            <a:r>
              <a:rPr lang="en-US" sz="2000" b="1" dirty="0" err="1">
                <a:latin typeface="Walkman-Chanakya-901" pitchFamily="34" charset="0"/>
              </a:rPr>
              <a:t>vf</a:t>
            </a:r>
            <a:r>
              <a:rPr lang="en-US" sz="2000" b="1" dirty="0">
                <a:latin typeface="Walkman-Chanakya-901" pitchFamily="34" charset="0"/>
              </a:rPr>
              <a:t>/d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cksycuko</a:t>
            </a:r>
            <a:r>
              <a:rPr lang="en-US" sz="2000" b="1" dirty="0">
                <a:latin typeface="Walkman-Chanakya-901" pitchFamily="34" charset="0"/>
              </a:rPr>
              <a:t> de </a:t>
            </a:r>
            <a:r>
              <a:rPr lang="en-US" sz="2000" b="1" dirty="0" err="1">
                <a:latin typeface="Walkman-Chanakya-901" pitchFamily="34" charset="0"/>
              </a:rPr>
              <a:t>gksrk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Fkk</a:t>
            </a:r>
            <a:r>
              <a:rPr lang="en-US" sz="2000" b="1" dirty="0">
                <a:latin typeface="Walkman-Chanakya-901" pitchFamily="34" charset="0"/>
              </a:rPr>
              <a:t>] </a:t>
            </a:r>
            <a:r>
              <a:rPr lang="en-US" sz="2000" b="1" dirty="0" err="1">
                <a:latin typeface="Walkman-Chanakya-901" pitchFamily="34" charset="0"/>
              </a:rPr>
              <a:t>fdUrq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nzqr</a:t>
            </a:r>
            <a:r>
              <a:rPr lang="en-US" sz="2000" b="1" dirty="0">
                <a:latin typeface="Walkman-Chanakya-901" pitchFamily="34" charset="0"/>
              </a:rPr>
              <a:t> y; </a:t>
            </a:r>
            <a:r>
              <a:rPr lang="en-US" sz="2000" b="1" dirty="0" err="1">
                <a:latin typeface="Walkman-Chanakya-901" pitchFamily="34" charset="0"/>
              </a:rPr>
              <a:t>okyh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cksyck¡V</a:t>
            </a:r>
            <a:r>
              <a:rPr lang="en-US" sz="2000" b="1" dirty="0">
                <a:latin typeface="Walkman-Chanakya-901" pitchFamily="34" charset="0"/>
              </a:rPr>
              <a:t> dh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cksyck¡V</a:t>
            </a:r>
            <a:r>
              <a:rPr lang="en-US" sz="2000" b="1" dirty="0">
                <a:latin typeface="Walkman-Chanakya-901" pitchFamily="34" charset="0"/>
              </a:rPr>
              <a:t> dh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cksy&amp;cuko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ukeek</a:t>
            </a:r>
            <a:r>
              <a:rPr lang="en-US" sz="2000" b="1" dirty="0">
                <a:latin typeface="Walkman-Chanakya-901" pitchFamily="34" charset="0"/>
              </a:rPr>
              <a:t>=k </a:t>
            </a:r>
            <a:r>
              <a:rPr lang="en-US" sz="2000" b="1" dirty="0" err="1">
                <a:latin typeface="Walkman-Chanakya-901" pitchFamily="34" charset="0"/>
              </a:rPr>
              <a:t>dk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cgqr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FkksM+k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vfHku</a:t>
            </a:r>
            <a:r>
              <a:rPr lang="en-US" sz="2000" b="1" dirty="0">
                <a:latin typeface="Walkman-Chanakya-901" pitchFamily="34" charset="0"/>
              </a:rPr>
              <a:t>; </a:t>
            </a:r>
            <a:r>
              <a:rPr lang="en-US" sz="2000" b="1" dirty="0" err="1">
                <a:latin typeface="Walkman-Chanakya-901" pitchFamily="34" charset="0"/>
              </a:rPr>
              <a:t>gksrk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blesa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T;knk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dke</a:t>
            </a:r>
            <a:r>
              <a:rPr lang="en-US" sz="2000" b="1" dirty="0">
                <a:latin typeface="Walkman-Chanakya-901" pitchFamily="34" charset="0"/>
              </a:rPr>
              <a:t> y;] </a:t>
            </a:r>
            <a:r>
              <a:rPr lang="en-US" sz="2000" b="1" dirty="0" err="1">
                <a:latin typeface="Walkman-Chanakya-901" pitchFamily="34" charset="0"/>
              </a:rPr>
              <a:t>dqN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rkuksa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ds</a:t>
            </a:r>
            <a:r>
              <a:rPr lang="en-US" sz="2000" b="1" dirty="0">
                <a:latin typeface="Walkman-Chanakya-901" pitchFamily="34" charset="0"/>
              </a:rPr>
              <a:t> &lt;ax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u`R</a:t>
            </a:r>
            <a:r>
              <a:rPr lang="en-US" sz="2000" b="1" dirty="0">
                <a:latin typeface="Walkman-Chanakya-901" pitchFamily="34" charset="0"/>
              </a:rPr>
              <a:t>;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in </a:t>
            </a:r>
            <a:r>
              <a:rPr lang="en-US" sz="2000" b="1" dirty="0" err="1">
                <a:latin typeface="Walkman-Chanakya-901" pitchFamily="34" charset="0"/>
              </a:rPr>
              <a:t>lapkyu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gksrk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cksy&amp;cuko</a:t>
            </a:r>
            <a:r>
              <a:rPr lang="en-US" sz="2000" b="1" dirty="0">
                <a:latin typeface="Walkman-Chanakya-901" pitchFamily="34" charset="0"/>
              </a:rPr>
              <a:t> dh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ukf;dk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mlds</a:t>
            </a:r>
            <a:r>
              <a:rPr lang="en-US" sz="2000" b="1" dirty="0">
                <a:latin typeface="Walkman-Chanakya-901" pitchFamily="34" charset="0"/>
              </a:rPr>
              <a:t>  </a:t>
            </a:r>
            <a:r>
              <a:rPr lang="en-US" sz="2000" b="1" dirty="0" err="1">
                <a:latin typeface="Walkman-Chanakya-901" pitchFamily="34" charset="0"/>
              </a:rPr>
              <a:t>Hkkoksa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vfHku</a:t>
            </a:r>
            <a:r>
              <a:rPr lang="en-US" sz="2000" b="1" dirty="0">
                <a:latin typeface="Walkman-Chanakya-901" pitchFamily="34" charset="0"/>
              </a:rPr>
              <a:t>; </a:t>
            </a:r>
            <a:r>
              <a:rPr lang="en-US" sz="2000" b="1" dirty="0" err="1">
                <a:latin typeface="Walkman-Chanakya-901" pitchFamily="34" charset="0"/>
              </a:rPr>
              <a:t>ds</a:t>
            </a:r>
            <a:r>
              <a:rPr lang="en-US" sz="2000" b="1" dirty="0">
                <a:latin typeface="Walkman-Chanakya-901" pitchFamily="34" charset="0"/>
              </a:rPr>
              <a:t> }</a:t>
            </a:r>
            <a:r>
              <a:rPr lang="en-US" sz="2000" b="1" dirty="0" err="1">
                <a:latin typeface="Walkman-Chanakya-901" pitchFamily="34" charset="0"/>
              </a:rPr>
              <a:t>kjk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vyx&amp;vyx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izdkj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izLrqr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djrh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>
                <a:latin typeface="+mj-lt"/>
              </a:rPr>
              <a:t>20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oha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lnh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lHkkxku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izpkj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vf</a:t>
            </a:r>
            <a:r>
              <a:rPr lang="en-US" sz="2000" b="1" dirty="0">
                <a:latin typeface="Walkman-Chanakya-901" pitchFamily="34" charset="0"/>
              </a:rPr>
              <a:t>/d </a:t>
            </a:r>
            <a:r>
              <a:rPr lang="en-US" sz="2000" b="1" dirty="0" err="1">
                <a:latin typeface="Walkman-Chanakya-901" pitchFamily="34" charset="0"/>
              </a:rPr>
              <a:t>gksus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ckn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vfHku</a:t>
            </a:r>
            <a:r>
              <a:rPr lang="en-US" sz="2000" b="1" dirty="0">
                <a:latin typeface="Walkman-Chanakya-901" pitchFamily="34" charset="0"/>
              </a:rPr>
              <a:t>;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xkus</a:t>
            </a:r>
            <a:r>
              <a:rPr lang="en-US" sz="2000" b="1" dirty="0">
                <a:latin typeface="Walkman-Chanakya-901" pitchFamily="34" charset="0"/>
              </a:rPr>
              <a:t> dh </a:t>
            </a:r>
            <a:r>
              <a:rPr lang="en-US" sz="2000" b="1" dirty="0" err="1">
                <a:latin typeface="Walkman-Chanakya-901" pitchFamily="34" charset="0"/>
              </a:rPr>
              <a:t>ijEijk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yksi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gksus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yxk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</a:t>
            </a:r>
            <a:r>
              <a:rPr lang="en-US" sz="2000" b="1" dirty="0">
                <a:latin typeface="Walkman-Chanakya-901" pitchFamily="34" charset="0"/>
              </a:rPr>
              <a:t>/</a:t>
            </a:r>
            <a:r>
              <a:rPr lang="en-US" sz="2000" b="1" dirty="0" err="1">
                <a:latin typeface="Walkman-Chanakya-901" pitchFamily="34" charset="0"/>
              </a:rPr>
              <a:t>qfud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dky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dRFkd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u`R</a:t>
            </a:r>
            <a:r>
              <a:rPr lang="en-US" sz="2000" b="1" dirty="0">
                <a:latin typeface="Walkman-Chanakya-901" pitchFamily="34" charset="0"/>
              </a:rPr>
              <a:t>;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blds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dqN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vo'ks"k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feyrs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vkafxd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vfHku</a:t>
            </a:r>
            <a:r>
              <a:rPr lang="en-US" sz="2000" b="1" dirty="0">
                <a:latin typeface="Walkman-Chanakya-901" pitchFamily="34" charset="0"/>
              </a:rPr>
              <a:t>; </a:t>
            </a:r>
            <a:r>
              <a:rPr lang="en-US" sz="2000" b="1" dirty="0" err="1">
                <a:latin typeface="Walkman-Chanakya-901" pitchFamily="34" charset="0"/>
              </a:rPr>
              <a:t>fudy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tkus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ckn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dsoy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okfpd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vfHku</a:t>
            </a:r>
            <a:r>
              <a:rPr lang="en-US" sz="2000" b="1" dirty="0">
                <a:latin typeface="Walkman-Chanakya-901" pitchFamily="34" charset="0"/>
              </a:rPr>
              <a:t>; </a:t>
            </a:r>
            <a:r>
              <a:rPr lang="en-US" sz="2000" b="1" dirty="0" err="1">
                <a:latin typeface="Walkman-Chanakya-901" pitchFamily="34" charset="0"/>
              </a:rPr>
              <a:t>jg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x;k</a:t>
            </a:r>
            <a:r>
              <a:rPr lang="en-US" sz="2000" b="1" dirty="0">
                <a:latin typeface="Walkman-Chanakya-901" pitchFamily="34" charset="0"/>
              </a:rPr>
              <a:t>] ;</a:t>
            </a:r>
            <a:r>
              <a:rPr lang="en-US" sz="2000" b="1" dirty="0" err="1">
                <a:latin typeface="Walkman-Chanakya-901" pitchFamily="34" charset="0"/>
              </a:rPr>
              <a:t>kuh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cksyksa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Lojksa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ds</a:t>
            </a:r>
            <a:r>
              <a:rPr lang="en-US" sz="2000" b="1" dirty="0">
                <a:latin typeface="Walkman-Chanakya-901" pitchFamily="34" charset="0"/>
              </a:rPr>
              <a:t> }</a:t>
            </a:r>
            <a:r>
              <a:rPr lang="en-US" sz="2000" b="1" dirty="0" err="1">
                <a:latin typeface="Walkman-Chanakya-901" pitchFamily="34" charset="0"/>
              </a:rPr>
              <a:t>kjk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vfHku</a:t>
            </a:r>
            <a:r>
              <a:rPr lang="en-US" sz="2000" b="1" dirty="0">
                <a:latin typeface="Walkman-Chanakya-901" pitchFamily="34" charset="0"/>
              </a:rPr>
              <a:t>; </a:t>
            </a:r>
            <a:r>
              <a:rPr lang="en-US" sz="2000" b="1" dirty="0" err="1">
                <a:latin typeface="Walkman-Chanakya-901" pitchFamily="34" charset="0"/>
              </a:rPr>
              <a:t>gksus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yxkA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blh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cksy&amp;cuko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dgk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tkrk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ijEijkxr</a:t>
            </a:r>
            <a:r>
              <a:rPr lang="en-US" sz="2000" b="1" dirty="0">
                <a:latin typeface="Walkman-Chanakya-901" pitchFamily="34" charset="0"/>
              </a:rPr>
              <a:t> 'kq¼ :</a:t>
            </a:r>
            <a:r>
              <a:rPr lang="en-US" sz="2000" b="1" dirty="0" err="1">
                <a:latin typeface="Walkman-Chanakya-901" pitchFamily="34" charset="0"/>
              </a:rPr>
              <a:t>i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xkus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okyh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xkf;dkvksa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nsoh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izeq</a:t>
            </a:r>
            <a:r>
              <a:rPr lang="en-US" sz="2000" b="1" dirty="0">
                <a:latin typeface="Walkman-Chanakya-901" pitchFamily="34" charset="0"/>
              </a:rPr>
              <a:t>[k </a:t>
            </a:r>
            <a:r>
              <a:rPr lang="en-US" sz="2000" b="1" dirty="0" err="1">
                <a:latin typeface="Walkman-Chanakya-901" pitchFamily="34" charset="0"/>
              </a:rPr>
              <a:t>ekuh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tkrh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jpf;rkvksa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egkjkt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dkfydk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izlkn</a:t>
            </a:r>
            <a:r>
              <a:rPr lang="en-US" sz="2000" b="1" dirty="0">
                <a:latin typeface="Walkman-Chanakya-901" pitchFamily="34" charset="0"/>
              </a:rPr>
              <a:t>] </a:t>
            </a:r>
            <a:r>
              <a:rPr lang="en-US" sz="2000" b="1" dirty="0" err="1">
                <a:latin typeface="Walkman-Chanakya-901" pitchFamily="34" charset="0"/>
              </a:rPr>
              <a:t>fcUnknhu</a:t>
            </a:r>
            <a:r>
              <a:rPr lang="en-US" sz="2000" b="1" dirty="0">
                <a:latin typeface="Walkman-Chanakya-901" pitchFamily="34" charset="0"/>
              </a:rPr>
              <a:t>] </a:t>
            </a:r>
            <a:r>
              <a:rPr lang="en-US" sz="2000" b="1" dirty="0" err="1">
                <a:latin typeface="Walkman-Chanakya-901" pitchFamily="34" charset="0"/>
              </a:rPr>
              <a:t>dnjfi;k</a:t>
            </a:r>
            <a:r>
              <a:rPr lang="en-US" sz="2000" b="1" dirty="0">
                <a:latin typeface="Walkman-Chanakya-901" pitchFamily="34" charset="0"/>
              </a:rPr>
              <a:t>] </a:t>
            </a:r>
            <a:r>
              <a:rPr lang="en-US" sz="2000" b="1" dirty="0" err="1">
                <a:latin typeface="Walkman-Chanakya-901" pitchFamily="34" charset="0"/>
              </a:rPr>
              <a:t>yyufi;k</a:t>
            </a:r>
            <a:r>
              <a:rPr lang="en-US" sz="2000" b="1" dirty="0">
                <a:latin typeface="Walkman-Chanakya-901" pitchFamily="34" charset="0"/>
              </a:rPr>
              <a:t>] </a:t>
            </a:r>
            <a:r>
              <a:rPr lang="en-US" sz="2000" b="1" dirty="0" err="1">
                <a:latin typeface="Walkman-Chanakya-901" pitchFamily="34" charset="0"/>
              </a:rPr>
              <a:t>cMs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jkenkl</a:t>
            </a:r>
            <a:r>
              <a:rPr lang="en-US" sz="2000" b="1" dirty="0">
                <a:latin typeface="Walkman-Chanakya-901" pitchFamily="34" charset="0"/>
              </a:rPr>
              <a:t>] </a:t>
            </a:r>
            <a:r>
              <a:rPr lang="en-US" sz="2000" b="1" dirty="0" err="1">
                <a:latin typeface="Walkman-Chanakya-901" pitchFamily="34" charset="0"/>
              </a:rPr>
              <a:t>izsefi;k</a:t>
            </a:r>
            <a:r>
              <a:rPr lang="en-US" sz="2000" b="1" dirty="0">
                <a:latin typeface="Walkman-Chanakya-901" pitchFamily="34" charset="0"/>
              </a:rPr>
              <a:t>] </a:t>
            </a:r>
            <a:r>
              <a:rPr lang="en-US" sz="2000" b="1" dirty="0" err="1">
                <a:latin typeface="Walkman-Chanakya-901" pitchFamily="34" charset="0"/>
              </a:rPr>
              <a:t>lqUnjfi;k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RkFkk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jfld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fi;k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vkfn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uke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mYys</a:t>
            </a:r>
            <a:r>
              <a:rPr lang="en-US" sz="2000" b="1" dirty="0">
                <a:latin typeface="Walkman-Chanakya-901" pitchFamily="34" charset="0"/>
              </a:rPr>
              <a:t>[</a:t>
            </a:r>
            <a:r>
              <a:rPr lang="en-US" sz="2000" b="1" dirty="0" err="1">
                <a:latin typeface="Walkman-Chanakya-901" pitchFamily="34" charset="0"/>
              </a:rPr>
              <a:t>kuh</a:t>
            </a:r>
            <a:r>
              <a:rPr lang="en-US" sz="2000" b="1" dirty="0">
                <a:latin typeface="Walkman-Chanakya-901" pitchFamily="34" charset="0"/>
              </a:rPr>
              <a:t>;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endParaRPr lang="en-US" sz="2000" b="1" dirty="0">
              <a:latin typeface="Walkman-Chanakya-901" pitchFamily="34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en-US" sz="2000" b="1" dirty="0">
                <a:latin typeface="Walkman-Chanakya-901" pitchFamily="34" charset="0"/>
              </a:rPr>
              <a:t>	;g </a:t>
            </a:r>
            <a:r>
              <a:rPr lang="en-US" sz="2000" b="1" dirty="0" err="1">
                <a:latin typeface="Walkman-Chanakya-901" pitchFamily="34" charset="0"/>
              </a:rPr>
              <a:t>xkf;dh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vR;Ur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J`axkfjd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gksus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dkj.k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lH</a:t>
            </a:r>
            <a:r>
              <a:rPr lang="en-US" sz="2000" b="1" dirty="0">
                <a:latin typeface="Walkman-Chanakya-901" pitchFamily="34" charset="0"/>
              </a:rPr>
              <a:t>; </a:t>
            </a:r>
            <a:r>
              <a:rPr lang="en-US" sz="2000" b="1" dirty="0" err="1">
                <a:latin typeface="Walkman-Chanakya-901" pitchFamily="34" charset="0"/>
              </a:rPr>
              <a:t>lekt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xzg.k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ugha</a:t>
            </a:r>
            <a:r>
              <a:rPr lang="en-US" sz="2000" b="1" dirty="0">
                <a:latin typeface="Walkman-Chanakya-901" pitchFamily="34" charset="0"/>
              </a:rPr>
              <a:t> dh </a:t>
            </a:r>
            <a:r>
              <a:rPr lang="en-US" sz="2000" b="1" dirty="0" err="1">
                <a:latin typeface="Walkman-Chanakya-901" pitchFamily="34" charset="0"/>
              </a:rPr>
              <a:t>xbZ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ijUrq</a:t>
            </a:r>
            <a:r>
              <a:rPr lang="en-US" sz="2000" b="1" dirty="0">
                <a:latin typeface="Walkman-Chanakya-901" pitchFamily="34" charset="0"/>
              </a:rPr>
              <a:t> ;g /</a:t>
            </a:r>
            <a:r>
              <a:rPr lang="en-US" sz="2000" b="1" dirty="0" err="1">
                <a:latin typeface="Walkman-Chanakya-901" pitchFamily="34" charset="0"/>
              </a:rPr>
              <a:t>kj.kk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vkt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cny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jgh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xkf;dh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nksuksa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fodkl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gksrk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izrhr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gks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jgk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vc</a:t>
            </a:r>
            <a:r>
              <a:rPr lang="en-US" sz="2000" b="1" dirty="0">
                <a:latin typeface="Walkman-Chanakya-901" pitchFamily="34" charset="0"/>
              </a:rPr>
              <a:t> '</a:t>
            </a:r>
            <a:r>
              <a:rPr lang="en-US" sz="2000" b="1" dirty="0" err="1">
                <a:latin typeface="Walkman-Chanakya-901" pitchFamily="34" charset="0"/>
              </a:rPr>
              <a:t>kkL</a:t>
            </a:r>
            <a:r>
              <a:rPr lang="en-US" sz="2000" b="1" dirty="0">
                <a:latin typeface="Walkman-Chanakya-901" pitchFamily="34" charset="0"/>
              </a:rPr>
              <a:t>=</a:t>
            </a:r>
            <a:r>
              <a:rPr lang="en-US" sz="2000" b="1" dirty="0" err="1">
                <a:latin typeface="Walkman-Chanakya-901" pitchFamily="34" charset="0"/>
              </a:rPr>
              <a:t>kh</a:t>
            </a:r>
            <a:r>
              <a:rPr lang="en-US" sz="2000" b="1" dirty="0">
                <a:latin typeface="Walkman-Chanakya-901" pitchFamily="34" charset="0"/>
              </a:rPr>
              <a:t>; </a:t>
            </a:r>
            <a:r>
              <a:rPr lang="en-US" sz="2000" b="1" dirty="0" err="1">
                <a:latin typeface="Walkman-Chanakya-901" pitchFamily="34" charset="0"/>
              </a:rPr>
              <a:t>laxhr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Hkh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egRoiw.kZ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LFkku</a:t>
            </a:r>
            <a:r>
              <a:rPr lang="en-US" sz="2000" b="1" dirty="0">
                <a:latin typeface="Walkman-Chanakya-901" pitchFamily="34" charset="0"/>
              </a:rPr>
              <a:t> fey </a:t>
            </a:r>
            <a:r>
              <a:rPr lang="en-US" sz="2000" b="1" dirty="0" err="1">
                <a:latin typeface="Walkman-Chanakya-901" pitchFamily="34" charset="0"/>
              </a:rPr>
              <a:t>x;k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izk</a:t>
            </a:r>
            <a:r>
              <a:rPr lang="en-US" sz="2000" b="1" dirty="0">
                <a:latin typeface="Walkman-Chanakya-901" pitchFamily="34" charset="0"/>
              </a:rPr>
              <a:t>;% </a:t>
            </a:r>
            <a:r>
              <a:rPr lang="en-US" sz="2000" b="1" dirty="0" err="1">
                <a:latin typeface="Walkman-Chanakya-901" pitchFamily="34" charset="0"/>
              </a:rPr>
              <a:t>lHkh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xk;d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Hktu</a:t>
            </a:r>
            <a:r>
              <a:rPr lang="en-US" sz="2000" b="1" dirty="0">
                <a:latin typeface="Walkman-Chanakya-901" pitchFamily="34" charset="0"/>
              </a:rPr>
              <a:t> ;k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xkdj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dk;ZØe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lekIr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djrs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gaSA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us </a:t>
            </a:r>
            <a:r>
              <a:rPr lang="en-US" sz="2000" b="1" dirty="0" err="1">
                <a:latin typeface="Walkman-Chanakya-901" pitchFamily="34" charset="0"/>
              </a:rPr>
              <a:t>okndksa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Hkh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LFkku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cuk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fy;k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flrkj</a:t>
            </a:r>
            <a:r>
              <a:rPr lang="en-US" sz="2000" b="1" dirty="0">
                <a:latin typeface="Walkman-Chanakya-901" pitchFamily="34" charset="0"/>
              </a:rPr>
              <a:t>] </a:t>
            </a:r>
            <a:r>
              <a:rPr lang="en-US" sz="2000" b="1" dirty="0" err="1">
                <a:latin typeface="Walkman-Chanakya-901" pitchFamily="34" charset="0"/>
              </a:rPr>
              <a:t>ljksn</a:t>
            </a:r>
            <a:r>
              <a:rPr lang="en-US" sz="2000" b="1" dirty="0">
                <a:latin typeface="Walkman-Chanakya-901" pitchFamily="34" charset="0"/>
              </a:rPr>
              <a:t>] </a:t>
            </a:r>
            <a:r>
              <a:rPr lang="en-US" sz="2000" b="1" dirty="0" err="1">
                <a:latin typeface="Walkman-Chanakya-901" pitchFamily="34" charset="0"/>
              </a:rPr>
              <a:t>okW;fyu</a:t>
            </a:r>
            <a:r>
              <a:rPr lang="en-US" sz="2000" b="1" dirty="0">
                <a:latin typeface="Walkman-Chanakya-901" pitchFamily="34" charset="0"/>
              </a:rPr>
              <a:t>] </a:t>
            </a:r>
            <a:r>
              <a:rPr lang="en-US" sz="2000" b="1" dirty="0" err="1">
                <a:latin typeface="Walkman-Chanakya-901" pitchFamily="34" charset="0"/>
              </a:rPr>
              <a:t>lkjaxh</a:t>
            </a:r>
            <a:r>
              <a:rPr lang="en-US" sz="2000" b="1" dirty="0">
                <a:latin typeface="Walkman-Chanakya-901" pitchFamily="34" charset="0"/>
              </a:rPr>
              <a:t>] </a:t>
            </a:r>
            <a:r>
              <a:rPr lang="en-US" sz="2000" b="1" dirty="0" err="1">
                <a:latin typeface="Walkman-Chanakya-901" pitchFamily="34" charset="0"/>
              </a:rPr>
              <a:t>ck¡lqjh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rFkk</a:t>
            </a:r>
            <a:r>
              <a:rPr lang="en-US" sz="2000" b="1" dirty="0">
                <a:latin typeface="Walkman-Chanakya-901" pitchFamily="34" charset="0"/>
              </a:rPr>
              <a:t> '</a:t>
            </a:r>
            <a:r>
              <a:rPr lang="en-US" sz="2000" b="1" dirty="0" err="1">
                <a:latin typeface="Walkman-Chanakya-901" pitchFamily="34" charset="0"/>
              </a:rPr>
              <a:t>kgukbZ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oknd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Hkh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vax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oknu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djrs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r>
              <a:rPr lang="en-US" sz="2000" b="1" dirty="0">
                <a:latin typeface="Walkman-Chanakya-901" pitchFamily="34" charset="0"/>
              </a:rPr>
              <a:t> A </a:t>
            </a:r>
            <a:r>
              <a:rPr lang="en-US" sz="2000" b="1" dirty="0" err="1">
                <a:latin typeface="Walkman-Chanakya-901" pitchFamily="34" charset="0"/>
              </a:rPr>
              <a:t>buesa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vax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</a:t>
            </a:r>
            <a:r>
              <a:rPr lang="en-US" sz="2000" b="1" dirty="0">
                <a:latin typeface="Walkman-Chanakya-901" pitchFamily="34" charset="0"/>
              </a:rPr>
              <a:t> '</a:t>
            </a:r>
            <a:r>
              <a:rPr lang="en-US" sz="2000" b="1" dirty="0" err="1">
                <a:latin typeface="Walkman-Chanakya-901" pitchFamily="34" charset="0"/>
              </a:rPr>
              <a:t>kCn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jfgr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lEiw.kZ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dke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fd;k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tkrk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r>
              <a:rPr lang="en-US" sz="2000" b="1" dirty="0">
                <a:latin typeface="Walkman-Chanakya-901" pitchFamily="34" charset="0"/>
              </a:rPr>
              <a:t> ;</a:t>
            </a:r>
            <a:r>
              <a:rPr lang="en-US" sz="2000" b="1" dirty="0" err="1">
                <a:latin typeface="Walkman-Chanakya-901" pitchFamily="34" charset="0"/>
              </a:rPr>
              <a:t>gk</a:t>
            </a:r>
            <a:r>
              <a:rPr lang="en-US" sz="2000" b="1" dirty="0">
                <a:latin typeface="Walkman-Chanakya-901" pitchFamily="34" charset="0"/>
              </a:rPr>
              <a:t>¡ rd </a:t>
            </a:r>
            <a:r>
              <a:rPr lang="en-US" sz="2000" b="1" dirty="0" err="1">
                <a:latin typeface="Walkman-Chanakya-901" pitchFamily="34" charset="0"/>
              </a:rPr>
              <a:t>fd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gkjeksfu;e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Hkh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ctkus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okys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HkS;k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x.kirjko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xksfoUnjko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VsEcs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tSls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cMs</a:t>
            </a:r>
            <a:r>
              <a:rPr lang="en-US" sz="2000" b="1" dirty="0">
                <a:latin typeface="Walkman-Chanakya-901" pitchFamily="34" charset="0"/>
              </a:rPr>
              <a:t>+ </a:t>
            </a:r>
            <a:r>
              <a:rPr lang="en-US" sz="2000" b="1" dirty="0" err="1">
                <a:latin typeface="Walkman-Chanakya-901" pitchFamily="34" charset="0"/>
              </a:rPr>
              <a:t>dykdkj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gq</a:t>
            </a:r>
            <a:r>
              <a:rPr lang="en-US" sz="2000" b="1" dirty="0">
                <a:latin typeface="Walkman-Chanakya-901" pitchFamily="34" charset="0"/>
              </a:rPr>
              <a:t>,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orZeku</a:t>
            </a:r>
            <a:r>
              <a:rPr lang="en-US" sz="2000" b="1" dirty="0">
                <a:latin typeface="Walkman-Chanakya-901" pitchFamily="34" charset="0"/>
              </a:rPr>
              <a:t> le;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bruh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izpfyr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gks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xbZ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fd</a:t>
            </a:r>
            <a:r>
              <a:rPr lang="en-US" sz="2000" b="1" dirty="0">
                <a:latin typeface="Walkman-Chanakya-901" pitchFamily="34" charset="0"/>
              </a:rPr>
              <a:t> [</a:t>
            </a:r>
            <a:r>
              <a:rPr lang="en-US" sz="2000" b="1" dirty="0" err="1">
                <a:latin typeface="Walkman-Chanakya-901" pitchFamily="34" charset="0"/>
              </a:rPr>
              <a:t>k;ky</a:t>
            </a:r>
            <a:r>
              <a:rPr lang="en-US" sz="2000" b="1" dirty="0">
                <a:latin typeface="Walkman-Chanakya-901" pitchFamily="34" charset="0"/>
              </a:rPr>
              <a:t> dh </a:t>
            </a:r>
            <a:r>
              <a:rPr lang="en-US" sz="2000" b="1" dirty="0" err="1">
                <a:latin typeface="Walkman-Chanakya-901" pitchFamily="34" charset="0"/>
              </a:rPr>
              <a:t>xEHkhj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vkykipkjh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cksyrku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vkfn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NksM+dj</a:t>
            </a:r>
            <a:r>
              <a:rPr lang="en-US" sz="2000" b="1" dirty="0">
                <a:latin typeface="Walkman-Chanakya-901" pitchFamily="34" charset="0"/>
              </a:rPr>
              <a:t> ;k de </a:t>
            </a:r>
            <a:r>
              <a:rPr lang="en-US" sz="2000" b="1" dirty="0" err="1">
                <a:latin typeface="Walkman-Chanakya-901" pitchFamily="34" charset="0"/>
              </a:rPr>
              <a:t>djds</a:t>
            </a:r>
            <a:r>
              <a:rPr lang="en-US" sz="2000" b="1" dirty="0">
                <a:latin typeface="Walkman-Chanakya-901" pitchFamily="34" charset="0"/>
              </a:rPr>
              <a:t>  </a:t>
            </a:r>
            <a:r>
              <a:rPr lang="en-US" sz="2000" b="1" dirty="0" err="1">
                <a:latin typeface="Walkman-Chanakya-901" pitchFamily="34" charset="0"/>
              </a:rPr>
              <a:t>mles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Hkh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ds</a:t>
            </a:r>
            <a:r>
              <a:rPr lang="en-US" sz="2000" b="1" dirty="0">
                <a:latin typeface="Walkman-Chanakya-901" pitchFamily="34" charset="0"/>
              </a:rPr>
              <a:t> &lt;ax </a:t>
            </a:r>
            <a:r>
              <a:rPr lang="en-US" sz="2000" b="1" dirty="0" err="1">
                <a:latin typeface="Walkman-Chanakya-901" pitchFamily="34" charset="0"/>
              </a:rPr>
              <a:t>dk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nzqr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eè</a:t>
            </a:r>
            <a:r>
              <a:rPr lang="en-US" sz="2000" b="1" dirty="0">
                <a:latin typeface="Walkman-Chanakya-901" pitchFamily="34" charset="0"/>
              </a:rPr>
              <a:t>; y; </a:t>
            </a:r>
            <a:r>
              <a:rPr lang="en-US" sz="2000" b="1" dirty="0" err="1">
                <a:latin typeface="Walkman-Chanakya-901" pitchFamily="34" charset="0"/>
              </a:rPr>
              <a:t>dk</a:t>
            </a:r>
            <a:r>
              <a:rPr lang="en-US" sz="2000" b="1" dirty="0">
                <a:latin typeface="Walkman-Chanakya-901" pitchFamily="34" charset="0"/>
              </a:rPr>
              <a:t>  </a:t>
            </a:r>
            <a:r>
              <a:rPr lang="en-US" sz="2000" b="1" dirty="0" err="1">
                <a:latin typeface="Walkman-Chanakya-901" pitchFamily="34" charset="0"/>
              </a:rPr>
              <a:t>dke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fd;k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tkus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yxk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ifj.kkeLo:i</a:t>
            </a:r>
            <a:r>
              <a:rPr lang="en-US" sz="2000" b="1" dirty="0">
                <a:latin typeface="Walkman-Chanakya-901" pitchFamily="34" charset="0"/>
              </a:rPr>
              <a:t> [</a:t>
            </a:r>
            <a:r>
              <a:rPr lang="en-US" sz="2000" b="1" dirty="0" err="1">
                <a:latin typeface="Walkman-Chanakya-901" pitchFamily="34" charset="0"/>
              </a:rPr>
              <a:t>k;ky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vkSj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Bqejh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nksuksa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</a:t>
            </a:r>
            <a:r>
              <a:rPr lang="en-US" sz="2000" b="1" dirty="0">
                <a:latin typeface="Walkman-Chanakya-901" pitchFamily="34" charset="0"/>
              </a:rPr>
              <a:t> :</a:t>
            </a:r>
            <a:r>
              <a:rPr lang="en-US" sz="2000" b="1" dirty="0" err="1">
                <a:latin typeface="Walkman-Chanakya-901" pitchFamily="34" charset="0"/>
              </a:rPr>
              <a:t>i</a:t>
            </a:r>
            <a:r>
              <a:rPr lang="en-US" sz="2000" b="1" dirty="0">
                <a:latin typeface="Walkman-Chanakya-901" pitchFamily="34" charset="0"/>
              </a:rPr>
              <a:t> 'kq¼ </a:t>
            </a:r>
            <a:r>
              <a:rPr lang="en-US" sz="2000" b="1" dirty="0" err="1">
                <a:latin typeface="Walkman-Chanakya-901" pitchFamily="34" charset="0"/>
              </a:rPr>
              <a:t>voLFkk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dks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cuk</a:t>
            </a:r>
            <a:r>
              <a:rPr lang="en-US" sz="2000" b="1" dirty="0">
                <a:latin typeface="Walkman-Chanakya-901" pitchFamily="34" charset="0"/>
              </a:rPr>
              <a:t>, j[</a:t>
            </a:r>
            <a:r>
              <a:rPr lang="en-US" sz="2000" b="1" dirty="0" err="1">
                <a:latin typeface="Walkman-Chanakya-901" pitchFamily="34" charset="0"/>
              </a:rPr>
              <a:t>kus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esa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vleFkZ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lk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izrhr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gksus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yxk</a:t>
            </a:r>
            <a:r>
              <a:rPr lang="en-US" sz="2000" b="1" dirty="0">
                <a:latin typeface="Walkman-Chanakya-901" pitchFamily="34" charset="0"/>
              </a:rPr>
              <a:t> </a:t>
            </a:r>
            <a:r>
              <a:rPr lang="en-US" sz="2000" b="1" dirty="0" err="1">
                <a:latin typeface="Walkman-Chanakya-901" pitchFamily="34" charset="0"/>
              </a:rPr>
              <a:t>gSA</a:t>
            </a:r>
            <a:endParaRPr lang="en-US" sz="2000" b="1" dirty="0">
              <a:latin typeface="Walkman-Chanakya-901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423</Words>
  <Application>Microsoft Office PowerPoint</Application>
  <PresentationFormat>On-screen Show (4:3)</PresentationFormat>
  <Paragraphs>29</Paragraphs>
  <Slides>10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utsahvardhan</dc:creator>
  <cp:lastModifiedBy>utsahvardhan</cp:lastModifiedBy>
  <cp:revision>13</cp:revision>
  <dcterms:created xsi:type="dcterms:W3CDTF">2012-11-20T15:25:31Z</dcterms:created>
  <dcterms:modified xsi:type="dcterms:W3CDTF">2012-12-18T15:55:03Z</dcterms:modified>
</cp:coreProperties>
</file>