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sahvardhan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7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09326-01C1-4B18-89F4-D70A8178DD24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94B38-5CBD-4885-A656-46463868C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EDDD-F587-4E80-92F3-2D562EB78516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9969-C616-4E8D-93C6-1A9AA8ABCB88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FE28-CF1D-4953-BE09-CB96B147A3B1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31E8-0D8F-4A9A-B741-68082853BE30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8B4A-1713-4169-85B4-E20A878D8C1F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BE15-5407-4CEF-AE6F-FF11C9BAF403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3F60-F47A-4E2B-9034-486BCEF582A2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CA735-A658-4309-84A1-125DE716BDCD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3353-2825-4213-B811-30317223A247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A8BD-F7B2-4B8B-9059-C7F6169E9096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862E-491E-4617-9E4C-04B1AE7CA31B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5DCDD-8D09-419F-BF45-0D8E1E41EFA9}" type="datetime1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Saubhagya Vardhan,  Associate Professor in Music,  Head of the Deptt., P.G.G.C.G,  Sec-42, Chandigarh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CDBA6-5A67-4B55-A6A8-D8C9B16E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tsahvardhan\Desktop\Music%20Presentation\Videos\Pandit%20Jasraj-%20Raga%20Purvi.mp4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J:\Music%20Presentation\OM%20Meditation%20(Extended)-cutmp3.net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9600" y="228600"/>
            <a:ext cx="8153400" cy="1143000"/>
          </a:xfrm>
          <a:prstGeom prst="rect">
            <a:avLst/>
          </a:prstGeom>
        </p:spPr>
        <p:txBody>
          <a:bodyPr wrap="square">
            <a:prstTxWarp prst="textPlain">
              <a:avLst>
                <a:gd name="adj" fmla="val 47412"/>
              </a:avLst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Walkman-Chanakya-Italix-901" pitchFamily="34" charset="0"/>
              </a:rPr>
              <a:t>[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Walkman-Chanakya-Italix-901" pitchFamily="34" charset="0"/>
              </a:rPr>
              <a:t>k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Walkman-Chanakya-Italix-901" pitchFamily="34" charset="0"/>
              </a:rPr>
              <a:t>;ky</a:t>
            </a:r>
            <a:endParaRPr lang="en-US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43400" y="5486400"/>
            <a:ext cx="4800600" cy="1066800"/>
          </a:xfrm>
        </p:spPr>
        <p:txBody>
          <a:bodyPr/>
          <a:lstStyle/>
          <a:p>
            <a:pPr algn="r"/>
            <a:r>
              <a:rPr lang="en-US" sz="1800" dirty="0" smtClean="0">
                <a:solidFill>
                  <a:schemeClr val="bg1"/>
                </a:solidFill>
              </a:rPr>
              <a:t>Dr. </a:t>
            </a:r>
            <a:r>
              <a:rPr lang="en-US" sz="1800" dirty="0" err="1" smtClean="0">
                <a:solidFill>
                  <a:schemeClr val="bg1"/>
                </a:solidFill>
              </a:rPr>
              <a:t>Saubhagya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Vardhan</a:t>
            </a:r>
            <a:r>
              <a:rPr lang="en-US" sz="1800" dirty="0" smtClean="0">
                <a:solidFill>
                  <a:schemeClr val="bg1"/>
                </a:solidFill>
              </a:rPr>
              <a:t>,  </a:t>
            </a:r>
          </a:p>
          <a:p>
            <a:pPr algn="r"/>
            <a:r>
              <a:rPr lang="en-US" sz="1800" dirty="0" smtClean="0">
                <a:solidFill>
                  <a:schemeClr val="bg1"/>
                </a:solidFill>
              </a:rPr>
              <a:t>Associate Professor in Music,  </a:t>
            </a:r>
          </a:p>
          <a:p>
            <a:pPr algn="r"/>
            <a:r>
              <a:rPr lang="en-US" sz="1800" dirty="0" smtClean="0">
                <a:solidFill>
                  <a:schemeClr val="bg1"/>
                </a:solidFill>
              </a:rPr>
              <a:t>Head of the </a:t>
            </a:r>
            <a:r>
              <a:rPr lang="en-US" sz="1800" dirty="0" err="1" smtClean="0">
                <a:solidFill>
                  <a:schemeClr val="bg1"/>
                </a:solidFill>
              </a:rPr>
              <a:t>Deptt</a:t>
            </a:r>
            <a:r>
              <a:rPr lang="en-US" sz="1800" dirty="0" smtClean="0">
                <a:solidFill>
                  <a:schemeClr val="bg1"/>
                </a:solidFill>
              </a:rPr>
              <a:t>., </a:t>
            </a:r>
          </a:p>
          <a:p>
            <a:pPr algn="r"/>
            <a:r>
              <a:rPr lang="en-US" sz="1800" dirty="0" smtClean="0">
                <a:solidFill>
                  <a:schemeClr val="bg1"/>
                </a:solidFill>
              </a:rPr>
              <a:t>P.G.G.C.G,  Sec-42,Chandigarh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6" name="Pandit Jasraj- Raga Purvi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6000" y="1714500"/>
            <a:ext cx="4572000" cy="3429000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52072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9600" y="152400"/>
            <a:ext cx="8172450" cy="6556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7086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Associate Professor in Music,  Head of the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 Sec-42, Chandigarh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86200" y="152400"/>
            <a:ext cx="13869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C000"/>
                </a:solidFill>
                <a:latin typeface="Walkman-Chanakya-Boldx-901" pitchFamily="34" charset="0"/>
              </a:rPr>
              <a:t>[</a:t>
            </a:r>
            <a:r>
              <a:rPr lang="en-US" sz="3600" b="1" dirty="0" err="1" smtClean="0">
                <a:solidFill>
                  <a:srgbClr val="FFC000"/>
                </a:solidFill>
                <a:latin typeface="Walkman-Chanakya-Boldx-901" pitchFamily="34" charset="0"/>
              </a:rPr>
              <a:t>k</a:t>
            </a:r>
            <a:r>
              <a:rPr lang="en-US" sz="3600" b="1" dirty="0" err="1">
                <a:solidFill>
                  <a:srgbClr val="FFC000"/>
                </a:solidFill>
                <a:latin typeface="Walkman-Chanakya-Boldx-901" pitchFamily="34" charset="0"/>
              </a:rPr>
              <a:t>;ky</a:t>
            </a:r>
            <a:r>
              <a:rPr lang="en-US" sz="3600" b="1" dirty="0">
                <a:solidFill>
                  <a:srgbClr val="FFC000"/>
                </a:solidFill>
                <a:latin typeface="Walkman-Chanakya-Boldx-901" pitchFamily="34" charset="0"/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  <p:pic>
        <p:nvPicPr>
          <p:cNvPr id="11" name="OM Meditation (Extended)-cutmp3.ne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382000" y="4572000"/>
            <a:ext cx="304800" cy="304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28600" y="914400"/>
            <a:ext cx="8534400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^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iQkjlh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*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Hkk"kk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kCn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bldk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vFkZ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fopkj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;k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fof'k"V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fu;eksa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ikyu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djrs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gq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viuh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o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kfDr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fof'k"V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izdkj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o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lfgr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foLrkj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dgykrk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cksyrku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cksycafn'k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yksd?kqu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lHkh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lekos'k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mÙkj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Hkkjrh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; izcq¼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,d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vR;Ur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egRoiw.kZ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o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yksdfiz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xs;fo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/k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: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izfrf"Br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^^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**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izk.k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lkFk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Hkkouk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euksgj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lEcU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LFkkfir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gksus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viwoZ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vkuUn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l`f"V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gksrh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mn~ns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';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}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kjk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jl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fuekZ.k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laxhrkRed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vkuUn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fuekZ.k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laxhrkRed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vkuUn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fuekZ.k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{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kerk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kfDr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nsu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%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lkaxhfrd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izfrHkk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lkFk&amp;lkFk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lqUnj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kfDr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vis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j[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krh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10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228600"/>
            <a:ext cx="5495415" cy="6759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4100" b="1" dirty="0" smtClean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[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</a:rPr>
              <a:t>k</a:t>
            </a:r>
            <a:r>
              <a:rPr lang="en-US" sz="4100" b="1" dirty="0" err="1" smtClean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;ky</a:t>
            </a:r>
            <a:r>
              <a:rPr lang="en-US" sz="4100" b="1" dirty="0" smtClean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 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dk</a:t>
            </a: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 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vFkZ</a:t>
            </a: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 ,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oa</a:t>
            </a: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 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ifjHkk"kk</a:t>
            </a:r>
            <a:endParaRPr lang="en-US" sz="4100" b="1" dirty="0">
              <a:solidFill>
                <a:srgbClr val="C00000"/>
              </a:solidFill>
              <a:latin typeface="Walkman-Chanakya-Boldx-901" pitchFamily="34" charset="0"/>
              <a:ea typeface="+mj-ea"/>
              <a:cs typeface="+mj-cs"/>
            </a:endParaRP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7086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Associate Professor in Music,  Head of the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 Sec-42, Chandigarh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066800"/>
            <a:ext cx="8610600" cy="41544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vjch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Hkk"kk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kCn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ftldk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vFkZ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&amp;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fopkj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è;ku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roTtqg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izo`fr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Hkkouk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t+Tc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ehr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Le`fr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;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gks'k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layXurk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nqHkkZouk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Hkze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oge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vuqeku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vankt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,d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dforkA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fu;eksa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ikyu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djrs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gq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viuh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bPNk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fofo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o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rkuksa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}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kjk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foLrkj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tks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xhr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tkrs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mudks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dgk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ekud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fgUnh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dks'k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vuqlkj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vFkZ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è;ku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fpark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lksp&amp;fopkj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fopkj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fygkt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;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,d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i¼fr]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ksy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etkd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vkfnA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fgUnh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eqgkojk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dks'k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vuqlkj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^^[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cka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jguk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;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jguk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j[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&amp;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n;kn`f"V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j[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jktLFkkuh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kCn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dks'k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vuqlkj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vk.kks]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k.kksa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jg.kksa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vUnkt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kCnksa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iz;ksx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gqvk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fcgkj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fookg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volj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&gt;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qejk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tSls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rkykssa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okys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xhrksa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dgk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x;k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kkL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=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izpfyr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fookg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izlax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xhrksa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Hkjekj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**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7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7086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Associate Professor in Music,  Head of the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 Sec-42, Chandigarh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00013"/>
            <a:ext cx="8686800" cy="5895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00" b="1" dirty="0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[</a:t>
            </a:r>
            <a:r>
              <a:rPr lang="en-US" sz="4100" b="1" dirty="0" err="1">
                <a:solidFill>
                  <a:schemeClr val="bg1"/>
                </a:solidFill>
                <a:latin typeface="Walkman-Chanakya-Boldx-901" pitchFamily="34" charset="0"/>
                <a:cs typeface="+mn-cs"/>
              </a:rPr>
              <a:t>k</a:t>
            </a:r>
            <a:r>
              <a:rPr lang="en-US" sz="4100" b="1" dirty="0" err="1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;ky</a:t>
            </a:r>
            <a:r>
              <a:rPr lang="en-US" sz="4100" b="1" dirty="0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 </a:t>
            </a:r>
            <a:r>
              <a:rPr lang="en-US" sz="4100" b="1" dirty="0" err="1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dk</a:t>
            </a:r>
            <a:r>
              <a:rPr lang="en-US" sz="4100" b="1" dirty="0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 </a:t>
            </a:r>
            <a:r>
              <a:rPr lang="en-US" sz="4100" b="1" dirty="0" err="1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mn~xe</a:t>
            </a:r>
            <a:r>
              <a:rPr lang="en-US" sz="4100" b="1" dirty="0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 ,</a:t>
            </a:r>
            <a:r>
              <a:rPr lang="en-US" sz="4100" b="1" dirty="0" err="1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oa</a:t>
            </a:r>
            <a:r>
              <a:rPr lang="en-US" sz="4100" b="1" dirty="0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 </a:t>
            </a:r>
            <a:r>
              <a:rPr lang="en-US" sz="4100" b="1" dirty="0" err="1">
                <a:solidFill>
                  <a:schemeClr val="bg1"/>
                </a:solidFill>
                <a:latin typeface="Walkman-Chanakya-Boldx-901" pitchFamily="34" charset="0"/>
                <a:ea typeface="+mj-ea"/>
                <a:cs typeface="+mj-cs"/>
              </a:rPr>
              <a:t>fodkl</a:t>
            </a:r>
            <a:endParaRPr lang="en-US" sz="4100" b="1" dirty="0">
              <a:solidFill>
                <a:schemeClr val="bg1"/>
              </a:solidFill>
              <a:latin typeface="Walkman-Chanakya-Boldx-901" pitchFamily="34" charset="0"/>
              <a:ea typeface="+mj-ea"/>
              <a:cs typeface="+mj-cs"/>
            </a:endParaRPr>
          </a:p>
          <a:p>
            <a:pPr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Walkman-Chanakya-901" pitchFamily="34" charset="0"/>
                <a:cs typeface="+mn-cs"/>
              </a:rPr>
              <a:t>	</a:t>
            </a:r>
          </a:p>
          <a:p>
            <a:pPr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	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NUn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izcU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/] 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zqoin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o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dOokyh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izHkko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iM+k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vFkok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;g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dgk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tk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ldrk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mUgha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izHkko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mRifÙk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gqbZA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dqN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}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kuksa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dguk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mRifr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zqoin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gqbZ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tcfd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dqN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ekurs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zqoin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dOokyh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gqbZA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blds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vfrfjDr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dqN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}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/kj.kh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xhfr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bldk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ekurs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izdkj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vusd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}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kuksa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fHkUu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A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dqN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}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kuksa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vuqlkj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14oha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krkCnh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vehj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kqljks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us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Hkkjrh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bZjkuh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feJ.k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viuh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vkfo"dkj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fd;kA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rkulsu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dczz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zqoin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fu;fer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: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vk;ksftr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Hkys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mlds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ckn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Bqejh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tk,aA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;fn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vehj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kqljks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us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vkfo"dkj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rks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muds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lEeku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fu'p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vk;kstu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A</a:t>
            </a:r>
          </a:p>
          <a:p>
            <a:pPr algn="just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	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MkW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-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lej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cgknqj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flag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mn~xe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^:id*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ekurs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:id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Hkkoksa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izdV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fo'ks"k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vFkZ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j[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Hkkoksa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izdV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djus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tks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Loj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y; ;k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xed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iz;qDr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pkgrk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viuh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dYiuk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Hkkoksa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vuqlkj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iz;qDr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ldrk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FkkA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;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vkxs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pydj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: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lkeus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vkbZA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bldks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laKk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vehj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kqljks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us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iznku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A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qfud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;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qx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dh izfl¼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zqqoin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yksi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gksus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dkj.k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hjs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&amp;/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hjs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izpkj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Walkman-Chanakya-901" pitchFamily="34" charset="0"/>
                <a:cs typeface="+mn-cs"/>
              </a:rPr>
              <a:t>gqvkA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Walkman-Chanakya-901" pitchFamily="34" charset="0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9000"/>
            <a:duotone>
              <a:schemeClr val="accent6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57400" y="6629400"/>
            <a:ext cx="7086600" cy="228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Associate Professor in Music,  Head of the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 Sec-42, Chandigarh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3663"/>
            <a:ext cx="9144000" cy="60023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eè</a:t>
            </a:r>
            <a:r>
              <a:rPr lang="en-US" sz="40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; y; </a:t>
            </a:r>
            <a:r>
              <a:rPr lang="en-US" sz="40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ds</a:t>
            </a:r>
            <a:r>
              <a:rPr lang="en-US" sz="40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 [</a:t>
            </a:r>
            <a:r>
              <a:rPr lang="en-US" sz="4000" b="1" dirty="0" err="1">
                <a:solidFill>
                  <a:srgbClr val="C00000"/>
                </a:solidFill>
                <a:latin typeface="Walkman-Chanakya-Boldx-901" pitchFamily="34" charset="0"/>
                <a:cs typeface="+mn-cs"/>
              </a:rPr>
              <a:t>k</a:t>
            </a:r>
            <a:r>
              <a:rPr lang="en-US" sz="40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;ky</a:t>
            </a:r>
            <a:endParaRPr lang="en-US" sz="4000" b="1" dirty="0">
              <a:solidFill>
                <a:srgbClr val="C00000"/>
              </a:solidFill>
              <a:latin typeface="Walkman-Chanakya-Boldx-901" pitchFamily="34" charset="0"/>
              <a:ea typeface="+mj-ea"/>
              <a:cs typeface="+mj-cs"/>
            </a:endParaRPr>
          </a:p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Walkman-Chanakya-901" pitchFamily="34" charset="0"/>
                <a:cs typeface="+mn-cs"/>
              </a:rPr>
              <a:t>	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eè;y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y;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kj.k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jgrh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NksVs&amp;NksVs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cgyk;s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cksyrku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kurk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jgrh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foyfEcr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Hkkafr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xEHkhjrk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u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gksdj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dqN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papyrk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lekso'k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jgrk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y;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lkFk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kCnksa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o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Lojksa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f[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kyokM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+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djrs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gq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cksyrku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o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xkrs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le;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xk;d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viuk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dyk&amp;dkS'ky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os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izfrHkk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n'kkZus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iw.kZ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volj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feyrk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ijUrq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vktdy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foyfEcr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i'pkr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~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eè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y;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u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xkdj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/d y;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xkus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izpkj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vkf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/d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x;k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blhfy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eè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y;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egRo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de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x;k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fiQj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dqN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?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kjkusnkj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xk;d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vc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eè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y;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ijEijk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ikyu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jgs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gSaA</a:t>
            </a:r>
            <a:endParaRPr lang="en-US" sz="2300" b="1" dirty="0">
              <a:solidFill>
                <a:schemeClr val="tx2">
                  <a:lumMod val="50000"/>
                </a:schemeClr>
              </a:solidFill>
              <a:latin typeface="Walkman-Chanakya-901" pitchFamily="34" charset="0"/>
              <a:cs typeface="+mn-cs"/>
            </a:endParaRP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nzqr</a:t>
            </a:r>
            <a:r>
              <a:rPr lang="en-US" sz="2000" b="1" dirty="0">
                <a:latin typeface="Walkman-Chanakya-901" pitchFamily="34" charset="0"/>
                <a:cs typeface="+mn-cs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[</a:t>
            </a:r>
            <a:r>
              <a:rPr lang="en-US" sz="4000" b="1" dirty="0" err="1">
                <a:solidFill>
                  <a:srgbClr val="C00000"/>
                </a:solidFill>
                <a:latin typeface="Walkman-Chanakya-Boldx-901" pitchFamily="34" charset="0"/>
                <a:cs typeface="+mn-cs"/>
              </a:rPr>
              <a:t>k</a:t>
            </a:r>
            <a:r>
              <a:rPr lang="en-US" sz="40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;ky</a:t>
            </a:r>
            <a:r>
              <a:rPr lang="en-US" sz="2000" b="1" dirty="0">
                <a:latin typeface="Walkman-Chanakya-901" pitchFamily="34" charset="0"/>
                <a:cs typeface="+mn-cs"/>
              </a:rPr>
              <a:t> </a:t>
            </a:r>
          </a:p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Walkman-Chanakya-901" pitchFamily="34" charset="0"/>
                <a:cs typeface="+mn-cs"/>
              </a:rPr>
              <a:t>	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dgk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mRifÙk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+mn-cs"/>
              </a:rPr>
              <a:t>14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oha '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krkCnh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vehj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kqljks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us dh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FkhA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yksxksa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dguk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vehj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kqljks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us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loZizFke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dOokyh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izpkj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ml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mlh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vktdy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nzqr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dgdj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iqdkjrs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gaSA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blhfy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cgqr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dOoky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viuk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lEcU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vehj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kqljks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tksM+rs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jpuk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cMs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+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laf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kIr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bldh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y;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eè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rst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foyfEcr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nqxquh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rhoz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LFkk;h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vUrjk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blds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Hkkx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xhrksa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J`axkj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vFkok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d#.k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jl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cMs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+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lcls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cM+k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vUrj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y;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y;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Hksn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dkj.k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kCn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/d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Bgjko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de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cksykyki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cksyrkus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rkus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ljxesa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izeq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[k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jgrh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fcyfEcr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y;dkjh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dke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xk;dksa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}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kjk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fn[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kk;k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y;dkjh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os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kVdk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eqdhZ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vaydkj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cksyrku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cksykyki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iz;ksx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djrs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papy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izd`fr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eq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kMs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+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egRo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/d c&lt;+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D;ksafd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vkorZu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eè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y;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dkj.k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tYnh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&amp;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tYnh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eè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y; dh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rkyksa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tSls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&amp;,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drky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f=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krky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&gt;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irky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rhurky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:id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iz;ksx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Walkman-Chanakya-901" pitchFamily="34" charset="0"/>
              <a:cs typeface="+mn-cs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duotone>
              <a:schemeClr val="accent6">
                <a:shade val="45000"/>
                <a:satMod val="135000"/>
              </a:schemeClr>
              <a:prstClr val="white"/>
            </a:duotone>
            <a:lum bright="2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7086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Associate Professor in Music,  Head of the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 Sec-42, Chandigarh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04800"/>
            <a:ext cx="8534400" cy="5915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[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cs typeface="+mn-cs"/>
              </a:rPr>
              <a:t>k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;ky</a:t>
            </a: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 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xk;u</a:t>
            </a: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 dh 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fof</a:t>
            </a: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/</a:t>
            </a:r>
          </a:p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Walkman-Chanakya-901" pitchFamily="34" charset="0"/>
                <a:cs typeface="+mn-cs"/>
              </a:rPr>
              <a:t>	</a:t>
            </a:r>
          </a:p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	^^[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cMs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+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NksVs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nksuksa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xhr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izdkjksa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lekos'k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Jksrk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lEiw.kZ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n'kZu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izkjEHk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kSfy;ka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izpfyr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&amp;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izFke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cfUn'k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kq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: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igys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Lo:i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zqqoin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ukse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~&amp;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rkse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~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&lt;ax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foLrkjiwoZd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nwljh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Lo:i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LFkkfir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vdkjkfn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vR;Ur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laf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kIr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nwljh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iz;ksDrvksa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rdZ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;g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fo'ks"krk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cfUn'k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okys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vR;Ur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foLr`r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vkykikfn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</a:p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	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igys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foLr`r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&amp;^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ukse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~&amp;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rkse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~*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cfUn'k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fiQj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iqujko`fr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nks"k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mRiUu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ifj.kkeLo:i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Jksrkvksa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v:fp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Hkko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mRiUu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blfy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izkjEHk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mruk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djuk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pkfg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ftlls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Lo:i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O;Dr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tk,A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zqoin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rqyuk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djuk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pkfg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ftlls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Lo:i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O;Dr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tk,A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zqoin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rqyuk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yphyh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xkf;dh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LorU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=k :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fopj.k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ldrk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viuh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xf;dh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kVds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ehaM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eqdhZ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d.k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xed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iz;kx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liQykrkiwoZd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viuh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bUgha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fo'ks"krkvksa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dkj.k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qfud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le;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zqoin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ugha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lHkh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kSfy;ksa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/d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yksdfiz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cu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xbZ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Hkkjrh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kkL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=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orZeku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le;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bruk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egRo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kj.k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\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tqMsa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+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vke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yksxksa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kkL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=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Hksn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utj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ugha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vkrkA</a:t>
            </a:r>
            <a:endParaRPr lang="en-US" sz="2300" b="1" dirty="0">
              <a:solidFill>
                <a:schemeClr val="tx2">
                  <a:lumMod val="50000"/>
                </a:schemeClr>
              </a:solidFill>
              <a:latin typeface="Walkman-Chanakya-901" pitchFamily="34" charset="0"/>
              <a:cs typeface="+mn-cs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6000"/>
            <a:duotone>
              <a:schemeClr val="accent2">
                <a:shade val="45000"/>
                <a:satMod val="135000"/>
              </a:schemeClr>
              <a:prstClr val="white"/>
            </a:duotone>
            <a:lum bright="41000" contrast="4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7086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Associate Professor in Music,  Head of the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 Sec-42, Chandigarh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419100"/>
            <a:ext cx="8610600" cy="6018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[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cs typeface="+mn-cs"/>
              </a:rPr>
              <a:t>k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;ky</a:t>
            </a: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 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ds</a:t>
            </a: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 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ea typeface="+mj-ea"/>
                <a:cs typeface="+mj-cs"/>
              </a:rPr>
              <a:t>Hksn</a:t>
            </a:r>
            <a:endParaRPr lang="en-US" sz="4100" b="1" dirty="0">
              <a:solidFill>
                <a:srgbClr val="C00000"/>
              </a:solidFill>
              <a:latin typeface="Walkman-Chanakya-Boldx-901" pitchFamily="34" charset="0"/>
              <a:ea typeface="+mj-ea"/>
              <a:cs typeface="+mj-cs"/>
            </a:endParaRPr>
          </a:p>
          <a:p>
            <a:pPr algn="just" fontAlgn="auto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b="1" dirty="0">
                <a:latin typeface="Walkman-Chanakya-901" pitchFamily="34" charset="0"/>
                <a:cs typeface="+mn-cs"/>
              </a:rPr>
              <a:t>	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y;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vFkok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Øe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ijEijk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fof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rhu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izdkj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&amp;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fcyfEcr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eè;y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nzqry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fdUrq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qfud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le;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eè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 y;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izpkj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de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A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%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foyfEcr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i'pkr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~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nzqr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drj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endParaRPr lang="en-US" sz="2300" b="1" dirty="0">
              <a:solidFill>
                <a:schemeClr val="tx2">
                  <a:lumMod val="50000"/>
                </a:schemeClr>
              </a:solidFill>
              <a:latin typeface="Walkman-Chanakya-901" pitchFamily="34" charset="0"/>
              <a:cs typeface="+mn-cs"/>
            </a:endParaRPr>
          </a:p>
          <a:p>
            <a:pPr algn="ctr" fontAlgn="auto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cs typeface="+mn-cs"/>
              </a:rPr>
              <a:t>foyfEcr</a:t>
            </a:r>
            <a:r>
              <a:rPr lang="en-US" sz="4100" b="1" dirty="0">
                <a:solidFill>
                  <a:srgbClr val="C00000"/>
                </a:solidFill>
                <a:latin typeface="Walkman-Chanakya-Boldx-901" pitchFamily="34" charset="0"/>
                <a:cs typeface="+mn-cs"/>
              </a:rPr>
              <a:t> [</a:t>
            </a:r>
            <a:r>
              <a:rPr lang="en-US" sz="4100" b="1" dirty="0" err="1">
                <a:solidFill>
                  <a:srgbClr val="C00000"/>
                </a:solidFill>
                <a:latin typeface="Walkman-Chanakya-Boldx-901" pitchFamily="34" charset="0"/>
                <a:cs typeface="+mn-cs"/>
              </a:rPr>
              <a:t>k;ky</a:t>
            </a:r>
            <a:endParaRPr lang="en-US" sz="4100" b="1" dirty="0">
              <a:solidFill>
                <a:srgbClr val="C00000"/>
              </a:solidFill>
              <a:latin typeface="Walkman-Chanakya-Boldx-901" pitchFamily="34" charset="0"/>
              <a:cs typeface="+mn-cs"/>
            </a:endParaRPr>
          </a:p>
          <a:p>
            <a:pPr algn="just" fontAlgn="auto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300" b="1" dirty="0">
                <a:latin typeface="Walkman-Chanakya-901" pitchFamily="34" charset="0"/>
                <a:cs typeface="+mn-cs"/>
              </a:rPr>
              <a:t>	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nzqr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y;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;g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xEHkhj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izd`fr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izpkjd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vnkjax&amp;lnkjax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HkkbZ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ekus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;s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nksuksa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HkkbZ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eqgEen'kkg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jaxhys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njckj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^^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nksuks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HkkbZ;ksa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us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vius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lSdMksa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f'k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";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cM+k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fl[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kwc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izpkj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**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cMs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+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cksykyki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}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kjk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Loj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foLrkj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vkykiksa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}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kjk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{k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mHkkjk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lekfIr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eq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kMs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+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le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vkuk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,d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cgqr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vkd"kZd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gq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vkyki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vuq'kklu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jgrs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eqdhZ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ehaM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iYVs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cksyrku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cgykos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ljxe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vkfn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iz;ksx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cMs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k;ky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lqUnjrk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iznku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djrk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igys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cjkcj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ysrs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fiQj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nqxqu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pkSxqu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vBxqu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rkus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ysrs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blesa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J`xkaj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'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kkar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vFkok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d#.k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jl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iz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kurk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gksrh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cM+k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[;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,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drky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&gt;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wejk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fryokMk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vkM+k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pkSrky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/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hek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f=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krky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bR;kfn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xk;k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300" b="1" dirty="0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300" b="1" dirty="0" err="1">
                <a:solidFill>
                  <a:schemeClr val="tx2">
                    <a:lumMod val="50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endParaRPr lang="en-US" sz="2300" b="1" dirty="0">
              <a:solidFill>
                <a:schemeClr val="tx2">
                  <a:lumMod val="50000"/>
                </a:schemeClr>
              </a:solidFill>
              <a:latin typeface="Walkman-Chanakya-901" pitchFamily="34" charset="0"/>
              <a:cs typeface="+mn-cs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7086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 Associate Professor in Music,  Head of the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 Sec-42, Chandigarh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43000" y="2286000"/>
            <a:ext cx="68580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6600" dirty="0">
                <a:latin typeface="Walkman-Chanakya-901" pitchFamily="34" charset="0"/>
              </a:rPr>
              <a:t>समाप्त</a:t>
            </a:r>
            <a:endParaRPr lang="en-US" sz="16600" dirty="0"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570</Words>
  <Application>Microsoft Office PowerPoint</Application>
  <PresentationFormat>On-screen Show (4:3)</PresentationFormat>
  <Paragraphs>34</Paragraphs>
  <Slides>8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utsahvardhan</cp:lastModifiedBy>
  <cp:revision>16</cp:revision>
  <dcterms:created xsi:type="dcterms:W3CDTF">2012-11-18T06:58:39Z</dcterms:created>
  <dcterms:modified xsi:type="dcterms:W3CDTF">2012-12-18T16:12:23Z</dcterms:modified>
</cp:coreProperties>
</file>