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9615-AD0A-4D02-9AF5-D4B2B944E79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20E0-C982-4771-A7AD-2F988BA0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E20E0-C982-4771-A7AD-2F988BA019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18B8-5E37-473D-9782-188E65E797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42DC-0526-41CC-ADD2-CBCEB8127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Scales of Fishes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err="1" smtClean="0"/>
              <a:t>Dr.Rashmi</a:t>
            </a:r>
            <a:r>
              <a:rPr lang="en-US" dirty="0" smtClean="0"/>
              <a:t> </a:t>
            </a:r>
            <a:r>
              <a:rPr lang="en-US" dirty="0" err="1" smtClean="0"/>
              <a:t>kohli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cer\Desktop\b.s 2 ppts\IMG_4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654" y="1143000"/>
            <a:ext cx="5065546" cy="49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400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Ganoid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Scales: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Found in primitive ray finned fishes. They are modified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Cosmoid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Scales. They consist of 4 layers: innermost compact bone 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Isopedine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second layer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spongy bone,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third layer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Cosmine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outer most layer of shining translucent material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ganoin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types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scales: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Paleoniscoid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Scales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E.g.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Polypterus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They lack layer of spongy bone. They have basal layer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isopedine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reduced middle layer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cosmine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outer most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Ganoin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Lepidosteoid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Scales: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Lepisosteus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They lack both spongy bone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cosmine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layer.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the above scales are rhomboidal, closely fit together like tiles of floor.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Leptoid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Scales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E.g. Bony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fishes.They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have lost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ganoin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layer also and consist only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isopedine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layer.  This layer lacks bone cells so that scales re soft dermal plates. They are further of 2 types:  a.)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Ctenoid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Scales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They are thin, translucent with comb like projections on free ends.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b.)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Cycloid Scales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E.g. Modern lungfishes.  Circular having smooth free edges. They are loosely attached and more primitive 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ctenoid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Some fishes like (Flounder) have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ctenoid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upper and cycloid on lower surface.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Scales on lateral sides are perforated to allow stimulation of receptors.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Fish scales aren’t shed like reptilian scales.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Torpedo is totally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scaleless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In Eel they are minute and deeply embedded in dermis.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Tetradon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Diodon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they develop into large protective spines.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Acipenser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stout bony plates or bony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armour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formed.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 Shark teeth are modified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placoid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scales.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</a:p>
          <a:p>
            <a:r>
              <a:rPr lang="en-US" dirty="0" smtClean="0"/>
              <a:t>Vertebrates by </a:t>
            </a:r>
            <a:r>
              <a:rPr lang="en-US" dirty="0" err="1" smtClean="0"/>
              <a:t>Kotpal</a:t>
            </a:r>
            <a:endParaRPr lang="en-US" dirty="0" smtClean="0"/>
          </a:p>
          <a:p>
            <a:r>
              <a:rPr lang="en-US" dirty="0" smtClean="0"/>
              <a:t>Chordates by </a:t>
            </a:r>
            <a:r>
              <a:rPr lang="en-US" dirty="0" err="1" smtClean="0"/>
              <a:t>Pradeep’s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Placoid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Scales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Mainly occur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Cartilagenous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fishes. They consist of rhomboidal basal plate and spine. The basal plate is formed of calcified material resembling bone. It is attached to the stratum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compactum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dermis by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Sharpey’s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spine is made up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Dentine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having fine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canaliculi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covered by harder material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Vitrodentine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They have 3-5 teeth at the free end and called tridentate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pentadentate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spines are directed backwards. A perforation in basal plate leads into pulp cavity having pulp which consists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odontoblasts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(dentine forming cells), artery and vein and nerve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replaced when worn out.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homologous with the vertebrate teeth.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cer\Desktop\NOTES\b.sc  2 ppts\labeo\IMG_5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7" y="838200"/>
            <a:ext cx="872043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12" y="762000"/>
            <a:ext cx="773188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Cosmoid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Scales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They were present in extinct lungfishes and only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Latimeria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(living form).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are rhomboid in shape.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have 4 layers: innermost layer of compact bone called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Isopedine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second layer of vascular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spongy bone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third layer of hard dentine like material called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Cosmine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outer most fourth thin layer of enamel like material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itrodentine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541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cer\Desktop\b.s 2 ppts\IMG_4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572000" cy="513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12837"/>
            <a:ext cx="6324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cer\Desktop\b.s 2 ppts\IMG_4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410" y="1600200"/>
            <a:ext cx="634117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512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Scales of Fishes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Scales of Fishes</dc:title>
  <dc:creator>acer</dc:creator>
  <cp:lastModifiedBy>acer</cp:lastModifiedBy>
  <cp:revision>14</cp:revision>
  <dcterms:created xsi:type="dcterms:W3CDTF">2014-01-20T18:43:03Z</dcterms:created>
  <dcterms:modified xsi:type="dcterms:W3CDTF">2018-11-15T06:08:22Z</dcterms:modified>
</cp:coreProperties>
</file>