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9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58AE5-B080-444E-A778-DEFCFFB9FA82}" type="datetimeFigureOut">
              <a:rPr lang="en-US" smtClean="0"/>
              <a:pPr/>
              <a:t>10/7/2015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DE96-A6F7-42B3-8168-C98C5BE0467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3429024"/>
          </a:xfrm>
        </p:spPr>
        <p:txBody>
          <a:bodyPr>
            <a:normAutofit/>
          </a:bodyPr>
          <a:lstStyle/>
          <a:p>
            <a:r>
              <a:rPr lang="en-IN" sz="9600" dirty="0" smtClean="0"/>
              <a:t>AQUATIC  ADAPTATIONS </a:t>
            </a:r>
            <a:endParaRPr lang="en-IN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7904" y="5013176"/>
            <a:ext cx="5149806" cy="7200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N" sz="5400" dirty="0" smtClean="0">
                <a:solidFill>
                  <a:srgbClr val="800000"/>
                </a:solidFill>
              </a:rPr>
              <a:t>DR.DALIP KUMAR</a:t>
            </a:r>
            <a:endParaRPr lang="en-IN" sz="54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C00000"/>
                </a:solidFill>
              </a:rPr>
              <a:t>Secondary Aquatic Adaptations</a:t>
            </a:r>
            <a:endParaRPr lang="en-IN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74027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sz="5200" dirty="0" smtClean="0"/>
              <a:t>DUCK (WEBBED FEET )</a:t>
            </a:r>
          </a:p>
          <a:p>
            <a:r>
              <a:rPr lang="en-IN" dirty="0" smtClean="0"/>
              <a:t>Webbed feet helps to swim faster and act as paddle</a:t>
            </a:r>
          </a:p>
          <a:p>
            <a:r>
              <a:rPr lang="en-IN" dirty="0" smtClean="0"/>
              <a:t>Waterproof </a:t>
            </a:r>
            <a:r>
              <a:rPr lang="en-IN" dirty="0" smtClean="0"/>
              <a:t>feathers</a:t>
            </a:r>
          </a:p>
          <a:p>
            <a:r>
              <a:rPr lang="en-IN" dirty="0" smtClean="0"/>
              <a:t>Light weight skeleton</a:t>
            </a:r>
          </a:p>
          <a:p>
            <a:r>
              <a:rPr lang="en-IN" dirty="0" smtClean="0"/>
              <a:t>Stiff flexible feathers on the tip of their wings so they can easily push the air back creating thrust </a:t>
            </a:r>
          </a:p>
          <a:p>
            <a:r>
              <a:rPr lang="en-IN" dirty="0" smtClean="0"/>
              <a:t>Strong beak to gather and hold food </a:t>
            </a:r>
          </a:p>
          <a:p>
            <a:r>
              <a:rPr lang="en-IN" dirty="0" smtClean="0"/>
              <a:t>Presence of preen glands used for oiling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ebfoo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428604"/>
            <a:ext cx="6929486" cy="5857915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 descr="drakeana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57166"/>
            <a:ext cx="8286808" cy="6215106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C00000"/>
                </a:solidFill>
              </a:rPr>
              <a:t>Secondary Aquatic Adaptations</a:t>
            </a:r>
            <a:endParaRPr lang="en-IN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IN" sz="5200" dirty="0" smtClean="0"/>
              <a:t> DUCK BILLED PLATYPUS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Tail is made up of fatty tissue that is used to store energy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Tail  helps in insulation also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Tail is used for steering while swimming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Streamlined and </a:t>
            </a:r>
            <a:r>
              <a:rPr lang="en-IN" dirty="0" err="1" smtClean="0"/>
              <a:t>dorso</a:t>
            </a:r>
            <a:r>
              <a:rPr lang="en-IN" dirty="0" smtClean="0"/>
              <a:t>-ventrally compressed body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Rubbery snout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Nostrils are located on the dorsal surface of the snout</a:t>
            </a:r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latypus_bw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8286808" cy="5929354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C00000"/>
                </a:solidFill>
              </a:rPr>
              <a:t>AQUATIC ADATATIONS   </a:t>
            </a:r>
            <a:endParaRPr lang="en-IN" sz="7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4000504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sz="4800" dirty="0" smtClean="0"/>
              <a:t>Primary Aquatic Adaptations</a:t>
            </a:r>
          </a:p>
          <a:p>
            <a:pPr>
              <a:buFont typeface="Wingdings" pitchFamily="2" charset="2"/>
              <a:buChar char="q"/>
            </a:pPr>
            <a:r>
              <a:rPr lang="en-IN" sz="4800" dirty="0" smtClean="0"/>
              <a:t>Secondary Aquatic Adaptations</a:t>
            </a:r>
            <a:endParaRPr lang="en-IN" sz="4800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CC0000"/>
                </a:solidFill>
              </a:rPr>
              <a:t>Primary Aquatic Adaptations</a:t>
            </a:r>
            <a:endParaRPr lang="en-IN" sz="4800" dirty="0">
              <a:solidFill>
                <a:srgbClr val="CC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85720" y="1357298"/>
            <a:ext cx="7215238" cy="55007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sz="2800" dirty="0" smtClean="0"/>
              <a:t>Streamlined Body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 smtClean="0"/>
              <a:t>Lateral line for equilibrium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 err="1" smtClean="0"/>
              <a:t>Nicitating</a:t>
            </a:r>
            <a:r>
              <a:rPr lang="en-IN" sz="2800" dirty="0" smtClean="0"/>
              <a:t> membrane is </a:t>
            </a:r>
            <a:r>
              <a:rPr lang="en-IN" sz="2800" dirty="0" err="1" smtClean="0"/>
              <a:t>presrent</a:t>
            </a:r>
            <a:r>
              <a:rPr lang="en-IN" sz="2800" dirty="0" smtClean="0"/>
              <a:t> in eyes for clear vision in water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 smtClean="0"/>
              <a:t>Presence of swim bladder in bony fishes serve as accessory respiratory organ as well as hydrostatic organ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 smtClean="0"/>
              <a:t>Anal fin helps to </a:t>
            </a:r>
            <a:r>
              <a:rPr lang="en-IN" sz="2800" dirty="0" err="1" smtClean="0"/>
              <a:t>stabalize</a:t>
            </a:r>
            <a:r>
              <a:rPr lang="en-IN" sz="2800" dirty="0" smtClean="0"/>
              <a:t> the fish while swimming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 smtClean="0"/>
              <a:t>Absence of </a:t>
            </a:r>
            <a:r>
              <a:rPr lang="en-IN" sz="2800" dirty="0" err="1" smtClean="0"/>
              <a:t>pinna</a:t>
            </a:r>
            <a:r>
              <a:rPr lang="en-IN" sz="28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 smtClean="0"/>
              <a:t>Presence of scales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" name="Content Placeholder 8" descr="C4_fig_4.2-aquatic-science-texas-300x266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8429684" cy="6286544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296974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C00000"/>
                </a:solidFill>
              </a:rPr>
              <a:t>Secondary Aquatic Adaptations </a:t>
            </a:r>
            <a:endParaRPr lang="en-IN" sz="5400" dirty="0">
              <a:solidFill>
                <a:srgbClr val="C0000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35782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Arial Rounded MT Bold" pitchFamily="34" charset="0"/>
              </a:rPr>
              <a:t>WHALE :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Flippers help to navigate and steer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Flukes used for propulsion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Small eyes and secrete oil used to protect eyes from debris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Presence of blowhole which act as a airway passage for breathing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Dorsal fin maintains equilibrium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Presence of baleen</a:t>
            </a:r>
          </a:p>
          <a:p>
            <a:pPr>
              <a:buFont typeface="Wingdings" pitchFamily="2" charset="2"/>
              <a:buChar char="q"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>
            <a:normAutofit/>
          </a:bodyPr>
          <a:lstStyle/>
          <a:p>
            <a:r>
              <a:rPr lang="en-IN" dirty="0" smtClean="0"/>
              <a:t>WHALE</a:t>
            </a:r>
            <a:endParaRPr lang="en-IN" dirty="0"/>
          </a:p>
        </p:txBody>
      </p:sp>
      <p:pic>
        <p:nvPicPr>
          <p:cNvPr id="13" name="Content Placeholder 12" descr="diagram_whale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835584" y="1052736"/>
            <a:ext cx="7786742" cy="4857784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8000" dirty="0" smtClean="0"/>
              <a:t>Blowhole</a:t>
            </a:r>
            <a:endParaRPr lang="en-IN" sz="8000" dirty="0"/>
          </a:p>
        </p:txBody>
      </p:sp>
      <p:pic>
        <p:nvPicPr>
          <p:cNvPr id="9" name="Content Placeholder 8" descr="humpback-whale-blowhole-megaptera-novaeangliae-picture-04309-19089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428736"/>
            <a:ext cx="7786741" cy="4697427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C00000"/>
                </a:solidFill>
              </a:rPr>
              <a:t>Secondary Aquatic Adaptations</a:t>
            </a:r>
            <a:endParaRPr lang="en-IN" sz="5400" dirty="0">
              <a:solidFill>
                <a:srgbClr val="C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0" y="1571612"/>
            <a:ext cx="3971924" cy="71438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IN" sz="4400" dirty="0" smtClean="0"/>
              <a:t>TURTLE : </a:t>
            </a:r>
            <a:endParaRPr lang="en-IN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28596" y="2214554"/>
            <a:ext cx="7472386" cy="4857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 smtClean="0"/>
              <a:t>Presence flippers instead of feet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 smtClean="0"/>
              <a:t>Front flippers help to generate thrust and back flippers used for steering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 smtClean="0"/>
              <a:t>Respiration by special organ, in </a:t>
            </a:r>
            <a:r>
              <a:rPr lang="en-IN" sz="3200" dirty="0" err="1" smtClean="0"/>
              <a:t>cloaca</a:t>
            </a:r>
            <a:r>
              <a:rPr lang="en-IN" sz="3200" dirty="0" smtClean="0"/>
              <a:t> finger like projections are present called papillae which increases the surface area so that turtle can take up oxygenated water through it</a:t>
            </a:r>
          </a:p>
          <a:p>
            <a:pPr>
              <a:buFont typeface="Wingdings" pitchFamily="2" charset="2"/>
              <a:buChar char="q"/>
            </a:pPr>
            <a:endParaRPr lang="en-IN" sz="3200" dirty="0" smtClean="0"/>
          </a:p>
          <a:p>
            <a:pPr>
              <a:buFont typeface="Wingdings" pitchFamily="2" charset="2"/>
              <a:buChar char="q"/>
            </a:pPr>
            <a:endParaRPr lang="en-IN" dirty="0" smtClean="0"/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Loggerhead_bw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76672"/>
            <a:ext cx="8286808" cy="6024162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268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Wingdings</vt:lpstr>
      <vt:lpstr>Office Theme</vt:lpstr>
      <vt:lpstr>AQUATIC  ADAPTATIONS </vt:lpstr>
      <vt:lpstr>AQUATIC ADATATIONS   </vt:lpstr>
      <vt:lpstr>Primary Aquatic Adaptations</vt:lpstr>
      <vt:lpstr>PowerPoint Presentation</vt:lpstr>
      <vt:lpstr>Secondary Aquatic Adaptations </vt:lpstr>
      <vt:lpstr>WHALE</vt:lpstr>
      <vt:lpstr>Blowhole</vt:lpstr>
      <vt:lpstr>Secondary Aquatic Adaptations</vt:lpstr>
      <vt:lpstr>PowerPoint Presentation</vt:lpstr>
      <vt:lpstr>Secondary Aquatic Adaptations</vt:lpstr>
      <vt:lpstr>PowerPoint Presentation</vt:lpstr>
      <vt:lpstr>PowerPoint Presentation</vt:lpstr>
      <vt:lpstr>Secondary Aquatic Adaptations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 ADAPTATIONS</dc:title>
  <dc:creator>Ankita Thakur</dc:creator>
  <cp:lastModifiedBy>pggcg11010</cp:lastModifiedBy>
  <cp:revision>21</cp:revision>
  <dcterms:created xsi:type="dcterms:W3CDTF">2015-07-23T09:33:32Z</dcterms:created>
  <dcterms:modified xsi:type="dcterms:W3CDTF">2015-10-07T17:21:42Z</dcterms:modified>
</cp:coreProperties>
</file>